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7" r:id="rId2"/>
  </p:sldMasterIdLst>
  <p:notesMasterIdLst>
    <p:notesMasterId r:id="rId36"/>
  </p:notesMasterIdLst>
  <p:handoutMasterIdLst>
    <p:handoutMasterId r:id="rId37"/>
  </p:handoutMasterIdLst>
  <p:sldIdLst>
    <p:sldId id="380" r:id="rId3"/>
    <p:sldId id="443" r:id="rId4"/>
    <p:sldId id="383" r:id="rId5"/>
    <p:sldId id="361" r:id="rId6"/>
    <p:sldId id="369" r:id="rId7"/>
    <p:sldId id="358" r:id="rId8"/>
    <p:sldId id="359" r:id="rId9"/>
    <p:sldId id="360" r:id="rId10"/>
    <p:sldId id="345" r:id="rId11"/>
    <p:sldId id="363" r:id="rId12"/>
    <p:sldId id="362" r:id="rId13"/>
    <p:sldId id="365" r:id="rId14"/>
    <p:sldId id="364" r:id="rId15"/>
    <p:sldId id="352" r:id="rId16"/>
    <p:sldId id="370" r:id="rId17"/>
    <p:sldId id="367" r:id="rId18"/>
    <p:sldId id="292" r:id="rId19"/>
    <p:sldId id="336" r:id="rId20"/>
    <p:sldId id="349" r:id="rId21"/>
    <p:sldId id="350" r:id="rId22"/>
    <p:sldId id="374" r:id="rId23"/>
    <p:sldId id="371" r:id="rId24"/>
    <p:sldId id="356" r:id="rId25"/>
    <p:sldId id="353" r:id="rId26"/>
    <p:sldId id="330" r:id="rId27"/>
    <p:sldId id="375" r:id="rId28"/>
    <p:sldId id="379" r:id="rId29"/>
    <p:sldId id="377" r:id="rId30"/>
    <p:sldId id="378" r:id="rId31"/>
    <p:sldId id="354" r:id="rId32"/>
    <p:sldId id="348" r:id="rId33"/>
    <p:sldId id="357" r:id="rId34"/>
    <p:sldId id="44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7"/>
    <a:srgbClr val="5B5631"/>
    <a:srgbClr val="D1A213"/>
    <a:srgbClr val="005DAA"/>
    <a:srgbClr val="012456"/>
    <a:srgbClr val="8D2CE8"/>
    <a:srgbClr val="FFFFFF"/>
    <a:srgbClr val="FFCD97"/>
    <a:srgbClr val="000080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3" autoAdjust="0"/>
    <p:restoredTop sz="93899" autoAdjust="0"/>
  </p:normalViewPr>
  <p:slideViewPr>
    <p:cSldViewPr snapToGrid="0">
      <p:cViewPr varScale="1">
        <p:scale>
          <a:sx n="123" d="100"/>
          <a:sy n="123" d="100"/>
        </p:scale>
        <p:origin x="360" y="90"/>
      </p:cViewPr>
      <p:guideLst/>
    </p:cSldViewPr>
  </p:slideViewPr>
  <p:outlineViewPr>
    <p:cViewPr>
      <p:scale>
        <a:sx n="33" d="100"/>
        <a:sy n="33" d="100"/>
      </p:scale>
      <p:origin x="0" y="-2138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sz="800">
                <a:latin typeface="Segoe UI Light" panose="020B0502040204020203" pitchFamily="34" charset="0"/>
                <a:cs typeface="Segoe UI Light" panose="020B0502040204020203" pitchFamily="34" charset="0"/>
              </a:rPr>
              <a:t>17-02-12, page </a:t>
            </a:r>
            <a:fld id="{C2329066-090E-4AEB-8FB0-A3E3AF3840BB}" type="slidenum">
              <a:rPr lang="de-DE" sz="8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‹Nr.›</a:t>
            </a:fld>
            <a:endParaRPr lang="de-DE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10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A338F-FD95-4529-B7D5-D96856BE8655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09240-7C56-4834-A6BE-942EE28AB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62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40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20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50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71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70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43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11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370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684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7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35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916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7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50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937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88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61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952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181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185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85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920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249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4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878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44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78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82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54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29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34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41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6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6A358C-16A5-4B93-A317-38D4B2BB7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6E801E-8DEF-4BD0-93DD-B569C77B53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1185664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E09B18-5FEB-4F5D-B225-A4C13B031D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154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1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1736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33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784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33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5D88121-0014-4F42-86D4-599E75AFFB62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0871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919756" y="1645705"/>
            <a:ext cx="7272244" cy="4606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29764" y="2286547"/>
            <a:ext cx="334554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672123"/>
            <a:ext cx="334554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541193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645705"/>
            <a:ext cx="8077293" cy="4606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239030" y="1631212"/>
            <a:ext cx="6950821" cy="4621418"/>
            <a:chOff x="7629617" y="977339"/>
            <a:chExt cx="3127375" cy="3851276"/>
          </a:xfrm>
        </p:grpSpPr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7678924" y="977340"/>
              <a:ext cx="1733550" cy="3851275"/>
            </a:xfrm>
            <a:custGeom>
              <a:avLst/>
              <a:gdLst>
                <a:gd name="T0" fmla="*/ 459 w 459"/>
                <a:gd name="T1" fmla="*/ 0 h 1024"/>
                <a:gd name="T2" fmla="*/ 218 w 459"/>
                <a:gd name="T3" fmla="*/ 0 h 1024"/>
                <a:gd name="T4" fmla="*/ 0 w 459"/>
                <a:gd name="T5" fmla="*/ 1024 h 1024"/>
                <a:gd name="T6" fmla="*/ 376 w 459"/>
                <a:gd name="T7" fmla="*/ 1024 h 1024"/>
                <a:gd name="T8" fmla="*/ 459 w 459"/>
                <a:gd name="T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1024">
                  <a:moveTo>
                    <a:pt x="459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304" y="549"/>
                    <a:pt x="0" y="1024"/>
                  </a:cubicBezTo>
                  <a:cubicBezTo>
                    <a:pt x="376" y="1024"/>
                    <a:pt x="376" y="1024"/>
                    <a:pt x="376" y="1024"/>
                  </a:cubicBezTo>
                  <a:cubicBezTo>
                    <a:pt x="459" y="0"/>
                    <a:pt x="459" y="0"/>
                    <a:pt x="459" y="0"/>
                  </a:cubicBezTo>
                </a:path>
              </a:pathLst>
            </a:custGeom>
            <a:solidFill>
              <a:schemeClr val="accent4">
                <a:alpha val="7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7629617" y="977339"/>
              <a:ext cx="3127375" cy="3851275"/>
            </a:xfrm>
            <a:custGeom>
              <a:avLst/>
              <a:gdLst>
                <a:gd name="T0" fmla="*/ 0 w 831"/>
                <a:gd name="T1" fmla="*/ 1024 h 1024"/>
                <a:gd name="T2" fmla="*/ 322 w 831"/>
                <a:gd name="T3" fmla="*/ 0 h 1024"/>
                <a:gd name="T4" fmla="*/ 831 w 831"/>
                <a:gd name="T5" fmla="*/ 0 h 1024"/>
                <a:gd name="T6" fmla="*/ 831 w 831"/>
                <a:gd name="T7" fmla="*/ 1024 h 1024"/>
                <a:gd name="T8" fmla="*/ 0 w 831"/>
                <a:gd name="T9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024">
                  <a:moveTo>
                    <a:pt x="0" y="1024"/>
                  </a:moveTo>
                  <a:cubicBezTo>
                    <a:pt x="385" y="666"/>
                    <a:pt x="322" y="0"/>
                    <a:pt x="322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1024"/>
                    <a:pt x="831" y="1024"/>
                    <a:pt x="83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8940793" y="1875060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948053" y="2230656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8933539" y="2956356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8940799" y="3311952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948053" y="4015878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955313" y="4371474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940799" y="5097174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948059" y="5452770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8088822" y="1887383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01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8077293" y="3007196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02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8074436" y="4038357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03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8067182" y="5119653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23102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66777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58863"/>
            <a:ext cx="10515600" cy="472553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3A41CD-3569-4561-BBEE-79BC9CEB8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8EBEC16-952D-4D27-96C2-5BCC975D4787}"/>
              </a:ext>
            </a:extLst>
          </p:cNvPr>
          <p:cNvSpPr txBox="1"/>
          <p:nvPr userDrawn="1"/>
        </p:nvSpPr>
        <p:spPr>
          <a:xfrm>
            <a:off x="11515725" y="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1111CC-19E2-4125-B600-792B6CACE1D2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323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iß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8EBEC16-952D-4D27-96C2-5BCC975D4787}"/>
              </a:ext>
            </a:extLst>
          </p:cNvPr>
          <p:cNvSpPr txBox="1"/>
          <p:nvPr userDrawn="1"/>
        </p:nvSpPr>
        <p:spPr>
          <a:xfrm>
            <a:off x="11515725" y="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38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ED7D8B9-B9F2-40FD-899E-267942CA5A20}"/>
              </a:ext>
            </a:extLst>
          </p:cNvPr>
          <p:cNvSpPr txBox="1"/>
          <p:nvPr userDrawn="1"/>
        </p:nvSpPr>
        <p:spPr>
          <a:xfrm>
            <a:off x="1181100" y="1581150"/>
            <a:ext cx="948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T</a:t>
            </a:r>
            <a:r>
              <a:rPr lang="en-US"/>
              <a:t>E</a:t>
            </a:r>
            <a:r>
              <a:rPr lang="en-DE"/>
              <a:t>X</a:t>
            </a:r>
            <a:r>
              <a:rPr lang="en-US"/>
              <a:t>T</a:t>
            </a:r>
          </a:p>
          <a:p>
            <a:r>
              <a:rPr lang="en-DE" b="1">
                <a:solidFill>
                  <a:srgbClr val="B3B3B3"/>
                </a:solidFill>
              </a:rPr>
              <a:t>t</a:t>
            </a:r>
            <a:r>
              <a:rPr lang="en-US" b="1">
                <a:solidFill>
                  <a:srgbClr val="B3B3B3"/>
                </a:solidFill>
              </a:rPr>
              <a:t>e</a:t>
            </a:r>
            <a:r>
              <a:rPr lang="en-DE" b="1">
                <a:solidFill>
                  <a:srgbClr val="B3B3B3"/>
                </a:solidFill>
              </a:rPr>
              <a:t>x</a:t>
            </a:r>
            <a:r>
              <a:rPr lang="en-US" b="1">
                <a:solidFill>
                  <a:srgbClr val="B3B3B3"/>
                </a:solidFill>
              </a:rPr>
              <a:t>t</a:t>
            </a:r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8919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Edfdsit </a:t>
            </a:r>
            <a:r>
              <a:rPr lang="en-US" dirty="0"/>
              <a:t>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4373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037786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750876" y="1263340"/>
            <a:ext cx="3187760" cy="5523042"/>
          </a:xfrm>
          <a:custGeom>
            <a:avLst/>
            <a:gdLst>
              <a:gd name="T0" fmla="*/ 994 w 1029"/>
              <a:gd name="T1" fmla="*/ 1194 h 1793"/>
              <a:gd name="T2" fmla="*/ 911 w 1029"/>
              <a:gd name="T3" fmla="*/ 1048 h 1793"/>
              <a:gd name="T4" fmla="*/ 876 w 1029"/>
              <a:gd name="T5" fmla="*/ 993 h 1793"/>
              <a:gd name="T6" fmla="*/ 868 w 1029"/>
              <a:gd name="T7" fmla="*/ 913 h 1793"/>
              <a:gd name="T8" fmla="*/ 821 w 1029"/>
              <a:gd name="T9" fmla="*/ 803 h 1793"/>
              <a:gd name="T10" fmla="*/ 729 w 1029"/>
              <a:gd name="T11" fmla="*/ 717 h 1793"/>
              <a:gd name="T12" fmla="*/ 577 w 1029"/>
              <a:gd name="T13" fmla="*/ 646 h 1793"/>
              <a:gd name="T14" fmla="*/ 561 w 1029"/>
              <a:gd name="T15" fmla="*/ 606 h 1793"/>
              <a:gd name="T16" fmla="*/ 559 w 1029"/>
              <a:gd name="T17" fmla="*/ 551 h 1793"/>
              <a:gd name="T18" fmla="*/ 601 w 1029"/>
              <a:gd name="T19" fmla="*/ 511 h 1793"/>
              <a:gd name="T20" fmla="*/ 631 w 1029"/>
              <a:gd name="T21" fmla="*/ 383 h 1793"/>
              <a:gd name="T22" fmla="*/ 642 w 1029"/>
              <a:gd name="T23" fmla="*/ 263 h 1793"/>
              <a:gd name="T24" fmla="*/ 653 w 1029"/>
              <a:gd name="T25" fmla="*/ 204 h 1793"/>
              <a:gd name="T26" fmla="*/ 616 w 1029"/>
              <a:gd name="T27" fmla="*/ 104 h 1793"/>
              <a:gd name="T28" fmla="*/ 619 w 1029"/>
              <a:gd name="T29" fmla="*/ 56 h 1793"/>
              <a:gd name="T30" fmla="*/ 536 w 1029"/>
              <a:gd name="T31" fmla="*/ 15 h 1793"/>
              <a:gd name="T32" fmla="*/ 426 w 1029"/>
              <a:gd name="T33" fmla="*/ 0 h 1793"/>
              <a:gd name="T34" fmla="*/ 349 w 1029"/>
              <a:gd name="T35" fmla="*/ 31 h 1793"/>
              <a:gd name="T36" fmla="*/ 281 w 1029"/>
              <a:gd name="T37" fmla="*/ 106 h 1793"/>
              <a:gd name="T38" fmla="*/ 261 w 1029"/>
              <a:gd name="T39" fmla="*/ 161 h 1793"/>
              <a:gd name="T40" fmla="*/ 267 w 1029"/>
              <a:gd name="T41" fmla="*/ 258 h 1793"/>
              <a:gd name="T42" fmla="*/ 300 w 1029"/>
              <a:gd name="T43" fmla="*/ 391 h 1793"/>
              <a:gd name="T44" fmla="*/ 304 w 1029"/>
              <a:gd name="T45" fmla="*/ 428 h 1793"/>
              <a:gd name="T46" fmla="*/ 295 w 1029"/>
              <a:gd name="T47" fmla="*/ 502 h 1793"/>
              <a:gd name="T48" fmla="*/ 275 w 1029"/>
              <a:gd name="T49" fmla="*/ 535 h 1793"/>
              <a:gd name="T50" fmla="*/ 227 w 1029"/>
              <a:gd name="T51" fmla="*/ 557 h 1793"/>
              <a:gd name="T52" fmla="*/ 191 w 1029"/>
              <a:gd name="T53" fmla="*/ 610 h 1793"/>
              <a:gd name="T54" fmla="*/ 88 w 1029"/>
              <a:gd name="T55" fmla="*/ 692 h 1793"/>
              <a:gd name="T56" fmla="*/ 2 w 1029"/>
              <a:gd name="T57" fmla="*/ 868 h 1793"/>
              <a:gd name="T58" fmla="*/ 19 w 1029"/>
              <a:gd name="T59" fmla="*/ 1021 h 1793"/>
              <a:gd name="T60" fmla="*/ 40 w 1029"/>
              <a:gd name="T61" fmla="*/ 1106 h 1793"/>
              <a:gd name="T62" fmla="*/ 86 w 1029"/>
              <a:gd name="T63" fmla="*/ 1218 h 1793"/>
              <a:gd name="T64" fmla="*/ 154 w 1029"/>
              <a:gd name="T65" fmla="*/ 1359 h 1793"/>
              <a:gd name="T66" fmla="*/ 183 w 1029"/>
              <a:gd name="T67" fmla="*/ 1486 h 1793"/>
              <a:gd name="T68" fmla="*/ 156 w 1029"/>
              <a:gd name="T69" fmla="*/ 1598 h 1793"/>
              <a:gd name="T70" fmla="*/ 124 w 1029"/>
              <a:gd name="T71" fmla="*/ 1793 h 1793"/>
              <a:gd name="T72" fmla="*/ 852 w 1029"/>
              <a:gd name="T73" fmla="*/ 1672 h 1793"/>
              <a:gd name="T74" fmla="*/ 868 w 1029"/>
              <a:gd name="T75" fmla="*/ 1490 h 1793"/>
              <a:gd name="T76" fmla="*/ 970 w 1029"/>
              <a:gd name="T77" fmla="*/ 1465 h 1793"/>
              <a:gd name="T78" fmla="*/ 1024 w 1029"/>
              <a:gd name="T79" fmla="*/ 1271 h 1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29" h="1793">
                <a:moveTo>
                  <a:pt x="1024" y="1271"/>
                </a:moveTo>
                <a:cubicBezTo>
                  <a:pt x="1022" y="1242"/>
                  <a:pt x="1006" y="1218"/>
                  <a:pt x="994" y="1194"/>
                </a:cubicBezTo>
                <a:cubicBezTo>
                  <a:pt x="977" y="1159"/>
                  <a:pt x="956" y="1126"/>
                  <a:pt x="936" y="1092"/>
                </a:cubicBezTo>
                <a:cubicBezTo>
                  <a:pt x="928" y="1077"/>
                  <a:pt x="919" y="1063"/>
                  <a:pt x="911" y="1048"/>
                </a:cubicBezTo>
                <a:cubicBezTo>
                  <a:pt x="906" y="1038"/>
                  <a:pt x="900" y="1027"/>
                  <a:pt x="898" y="1016"/>
                </a:cubicBezTo>
                <a:cubicBezTo>
                  <a:pt x="895" y="1003"/>
                  <a:pt x="889" y="997"/>
                  <a:pt x="876" y="993"/>
                </a:cubicBezTo>
                <a:cubicBezTo>
                  <a:pt x="863" y="989"/>
                  <a:pt x="863" y="986"/>
                  <a:pt x="869" y="973"/>
                </a:cubicBezTo>
                <a:cubicBezTo>
                  <a:pt x="879" y="953"/>
                  <a:pt x="877" y="931"/>
                  <a:pt x="868" y="913"/>
                </a:cubicBezTo>
                <a:cubicBezTo>
                  <a:pt x="858" y="893"/>
                  <a:pt x="849" y="874"/>
                  <a:pt x="841" y="854"/>
                </a:cubicBezTo>
                <a:cubicBezTo>
                  <a:pt x="834" y="837"/>
                  <a:pt x="827" y="820"/>
                  <a:pt x="821" y="803"/>
                </a:cubicBezTo>
                <a:cubicBezTo>
                  <a:pt x="813" y="784"/>
                  <a:pt x="804" y="766"/>
                  <a:pt x="789" y="752"/>
                </a:cubicBezTo>
                <a:cubicBezTo>
                  <a:pt x="772" y="736"/>
                  <a:pt x="754" y="721"/>
                  <a:pt x="729" y="717"/>
                </a:cubicBezTo>
                <a:cubicBezTo>
                  <a:pt x="714" y="715"/>
                  <a:pt x="700" y="707"/>
                  <a:pt x="686" y="700"/>
                </a:cubicBezTo>
                <a:cubicBezTo>
                  <a:pt x="649" y="682"/>
                  <a:pt x="613" y="664"/>
                  <a:pt x="577" y="646"/>
                </a:cubicBezTo>
                <a:cubicBezTo>
                  <a:pt x="573" y="644"/>
                  <a:pt x="569" y="639"/>
                  <a:pt x="567" y="635"/>
                </a:cubicBezTo>
                <a:cubicBezTo>
                  <a:pt x="564" y="626"/>
                  <a:pt x="563" y="616"/>
                  <a:pt x="561" y="606"/>
                </a:cubicBezTo>
                <a:cubicBezTo>
                  <a:pt x="557" y="593"/>
                  <a:pt x="553" y="579"/>
                  <a:pt x="549" y="566"/>
                </a:cubicBezTo>
                <a:cubicBezTo>
                  <a:pt x="546" y="556"/>
                  <a:pt x="549" y="553"/>
                  <a:pt x="559" y="551"/>
                </a:cubicBezTo>
                <a:cubicBezTo>
                  <a:pt x="565" y="550"/>
                  <a:pt x="570" y="548"/>
                  <a:pt x="576" y="546"/>
                </a:cubicBezTo>
                <a:cubicBezTo>
                  <a:pt x="590" y="538"/>
                  <a:pt x="597" y="527"/>
                  <a:pt x="601" y="511"/>
                </a:cubicBezTo>
                <a:cubicBezTo>
                  <a:pt x="608" y="488"/>
                  <a:pt x="620" y="466"/>
                  <a:pt x="622" y="441"/>
                </a:cubicBezTo>
                <a:cubicBezTo>
                  <a:pt x="624" y="422"/>
                  <a:pt x="626" y="402"/>
                  <a:pt x="631" y="383"/>
                </a:cubicBezTo>
                <a:cubicBezTo>
                  <a:pt x="637" y="365"/>
                  <a:pt x="638" y="346"/>
                  <a:pt x="638" y="327"/>
                </a:cubicBezTo>
                <a:cubicBezTo>
                  <a:pt x="638" y="305"/>
                  <a:pt x="639" y="284"/>
                  <a:pt x="642" y="263"/>
                </a:cubicBezTo>
                <a:cubicBezTo>
                  <a:pt x="643" y="249"/>
                  <a:pt x="648" y="235"/>
                  <a:pt x="651" y="220"/>
                </a:cubicBezTo>
                <a:cubicBezTo>
                  <a:pt x="652" y="215"/>
                  <a:pt x="652" y="209"/>
                  <a:pt x="653" y="204"/>
                </a:cubicBezTo>
                <a:cubicBezTo>
                  <a:pt x="658" y="179"/>
                  <a:pt x="659" y="156"/>
                  <a:pt x="643" y="135"/>
                </a:cubicBezTo>
                <a:cubicBezTo>
                  <a:pt x="634" y="125"/>
                  <a:pt x="625" y="115"/>
                  <a:pt x="616" y="104"/>
                </a:cubicBezTo>
                <a:cubicBezTo>
                  <a:pt x="617" y="104"/>
                  <a:pt x="617" y="103"/>
                  <a:pt x="618" y="102"/>
                </a:cubicBezTo>
                <a:cubicBezTo>
                  <a:pt x="631" y="88"/>
                  <a:pt x="631" y="70"/>
                  <a:pt x="619" y="56"/>
                </a:cubicBezTo>
                <a:cubicBezTo>
                  <a:pt x="605" y="40"/>
                  <a:pt x="589" y="31"/>
                  <a:pt x="568" y="27"/>
                </a:cubicBezTo>
                <a:cubicBezTo>
                  <a:pt x="557" y="24"/>
                  <a:pt x="547" y="18"/>
                  <a:pt x="536" y="15"/>
                </a:cubicBezTo>
                <a:cubicBezTo>
                  <a:pt x="523" y="11"/>
                  <a:pt x="509" y="8"/>
                  <a:pt x="496" y="6"/>
                </a:cubicBezTo>
                <a:cubicBezTo>
                  <a:pt x="473" y="3"/>
                  <a:pt x="449" y="2"/>
                  <a:pt x="426" y="0"/>
                </a:cubicBezTo>
                <a:cubicBezTo>
                  <a:pt x="418" y="0"/>
                  <a:pt x="409" y="2"/>
                  <a:pt x="401" y="4"/>
                </a:cubicBezTo>
                <a:cubicBezTo>
                  <a:pt x="383" y="10"/>
                  <a:pt x="365" y="18"/>
                  <a:pt x="349" y="31"/>
                </a:cubicBezTo>
                <a:cubicBezTo>
                  <a:pt x="333" y="46"/>
                  <a:pt x="315" y="59"/>
                  <a:pt x="302" y="78"/>
                </a:cubicBezTo>
                <a:cubicBezTo>
                  <a:pt x="296" y="88"/>
                  <a:pt x="288" y="97"/>
                  <a:pt x="281" y="106"/>
                </a:cubicBezTo>
                <a:cubicBezTo>
                  <a:pt x="276" y="112"/>
                  <a:pt x="271" y="117"/>
                  <a:pt x="269" y="124"/>
                </a:cubicBezTo>
                <a:cubicBezTo>
                  <a:pt x="265" y="136"/>
                  <a:pt x="263" y="148"/>
                  <a:pt x="261" y="161"/>
                </a:cubicBezTo>
                <a:cubicBezTo>
                  <a:pt x="259" y="192"/>
                  <a:pt x="264" y="222"/>
                  <a:pt x="267" y="253"/>
                </a:cubicBezTo>
                <a:cubicBezTo>
                  <a:pt x="267" y="254"/>
                  <a:pt x="268" y="257"/>
                  <a:pt x="267" y="258"/>
                </a:cubicBezTo>
                <a:cubicBezTo>
                  <a:pt x="257" y="268"/>
                  <a:pt x="257" y="280"/>
                  <a:pt x="260" y="292"/>
                </a:cubicBezTo>
                <a:cubicBezTo>
                  <a:pt x="269" y="327"/>
                  <a:pt x="271" y="365"/>
                  <a:pt x="300" y="391"/>
                </a:cubicBezTo>
                <a:cubicBezTo>
                  <a:pt x="301" y="393"/>
                  <a:pt x="301" y="395"/>
                  <a:pt x="301" y="397"/>
                </a:cubicBezTo>
                <a:cubicBezTo>
                  <a:pt x="302" y="407"/>
                  <a:pt x="303" y="418"/>
                  <a:pt x="304" y="428"/>
                </a:cubicBezTo>
                <a:cubicBezTo>
                  <a:pt x="306" y="451"/>
                  <a:pt x="306" y="474"/>
                  <a:pt x="299" y="497"/>
                </a:cubicBezTo>
                <a:cubicBezTo>
                  <a:pt x="299" y="499"/>
                  <a:pt x="297" y="500"/>
                  <a:pt x="295" y="502"/>
                </a:cubicBezTo>
                <a:cubicBezTo>
                  <a:pt x="292" y="504"/>
                  <a:pt x="288" y="506"/>
                  <a:pt x="286" y="510"/>
                </a:cubicBezTo>
                <a:cubicBezTo>
                  <a:pt x="281" y="518"/>
                  <a:pt x="278" y="527"/>
                  <a:pt x="275" y="535"/>
                </a:cubicBezTo>
                <a:cubicBezTo>
                  <a:pt x="268" y="550"/>
                  <a:pt x="263" y="553"/>
                  <a:pt x="247" y="549"/>
                </a:cubicBezTo>
                <a:cubicBezTo>
                  <a:pt x="234" y="545"/>
                  <a:pt x="233" y="545"/>
                  <a:pt x="227" y="557"/>
                </a:cubicBezTo>
                <a:cubicBezTo>
                  <a:pt x="225" y="561"/>
                  <a:pt x="223" y="565"/>
                  <a:pt x="222" y="569"/>
                </a:cubicBezTo>
                <a:cubicBezTo>
                  <a:pt x="217" y="587"/>
                  <a:pt x="205" y="599"/>
                  <a:pt x="191" y="610"/>
                </a:cubicBezTo>
                <a:cubicBezTo>
                  <a:pt x="167" y="629"/>
                  <a:pt x="142" y="647"/>
                  <a:pt x="118" y="665"/>
                </a:cubicBezTo>
                <a:cubicBezTo>
                  <a:pt x="107" y="673"/>
                  <a:pt x="99" y="684"/>
                  <a:pt x="88" y="692"/>
                </a:cubicBezTo>
                <a:cubicBezTo>
                  <a:pt x="67" y="707"/>
                  <a:pt x="47" y="722"/>
                  <a:pt x="35" y="746"/>
                </a:cubicBezTo>
                <a:cubicBezTo>
                  <a:pt x="16" y="785"/>
                  <a:pt x="0" y="824"/>
                  <a:pt x="2" y="868"/>
                </a:cubicBezTo>
                <a:cubicBezTo>
                  <a:pt x="3" y="887"/>
                  <a:pt x="5" y="906"/>
                  <a:pt x="9" y="924"/>
                </a:cubicBezTo>
                <a:cubicBezTo>
                  <a:pt x="17" y="956"/>
                  <a:pt x="10" y="989"/>
                  <a:pt x="19" y="1021"/>
                </a:cubicBezTo>
                <a:cubicBezTo>
                  <a:pt x="26" y="1048"/>
                  <a:pt x="32" y="1076"/>
                  <a:pt x="39" y="1103"/>
                </a:cubicBezTo>
                <a:cubicBezTo>
                  <a:pt x="39" y="1104"/>
                  <a:pt x="40" y="1105"/>
                  <a:pt x="40" y="1106"/>
                </a:cubicBezTo>
                <a:cubicBezTo>
                  <a:pt x="51" y="1133"/>
                  <a:pt x="63" y="1161"/>
                  <a:pt x="74" y="1189"/>
                </a:cubicBezTo>
                <a:cubicBezTo>
                  <a:pt x="78" y="1198"/>
                  <a:pt x="82" y="1208"/>
                  <a:pt x="86" y="1218"/>
                </a:cubicBezTo>
                <a:cubicBezTo>
                  <a:pt x="100" y="1245"/>
                  <a:pt x="117" y="1270"/>
                  <a:pt x="128" y="1298"/>
                </a:cubicBezTo>
                <a:cubicBezTo>
                  <a:pt x="137" y="1318"/>
                  <a:pt x="141" y="1341"/>
                  <a:pt x="154" y="1359"/>
                </a:cubicBezTo>
                <a:cubicBezTo>
                  <a:pt x="165" y="1375"/>
                  <a:pt x="171" y="1392"/>
                  <a:pt x="172" y="1411"/>
                </a:cubicBezTo>
                <a:cubicBezTo>
                  <a:pt x="173" y="1436"/>
                  <a:pt x="177" y="1462"/>
                  <a:pt x="183" y="1486"/>
                </a:cubicBezTo>
                <a:cubicBezTo>
                  <a:pt x="185" y="1491"/>
                  <a:pt x="186" y="1497"/>
                  <a:pt x="185" y="1502"/>
                </a:cubicBezTo>
                <a:cubicBezTo>
                  <a:pt x="176" y="1534"/>
                  <a:pt x="166" y="1566"/>
                  <a:pt x="156" y="1598"/>
                </a:cubicBezTo>
                <a:cubicBezTo>
                  <a:pt x="144" y="1640"/>
                  <a:pt x="134" y="1682"/>
                  <a:pt x="130" y="1726"/>
                </a:cubicBezTo>
                <a:cubicBezTo>
                  <a:pt x="128" y="1748"/>
                  <a:pt x="126" y="1770"/>
                  <a:pt x="124" y="1793"/>
                </a:cubicBezTo>
                <a:cubicBezTo>
                  <a:pt x="372" y="1793"/>
                  <a:pt x="620" y="1793"/>
                  <a:pt x="869" y="1793"/>
                </a:cubicBezTo>
                <a:cubicBezTo>
                  <a:pt x="863" y="1752"/>
                  <a:pt x="856" y="1712"/>
                  <a:pt x="852" y="1672"/>
                </a:cubicBezTo>
                <a:cubicBezTo>
                  <a:pt x="848" y="1621"/>
                  <a:pt x="846" y="1570"/>
                  <a:pt x="843" y="1519"/>
                </a:cubicBezTo>
                <a:cubicBezTo>
                  <a:pt x="842" y="1502"/>
                  <a:pt x="851" y="1493"/>
                  <a:pt x="868" y="1490"/>
                </a:cubicBezTo>
                <a:cubicBezTo>
                  <a:pt x="875" y="1489"/>
                  <a:pt x="882" y="1487"/>
                  <a:pt x="889" y="1486"/>
                </a:cubicBezTo>
                <a:cubicBezTo>
                  <a:pt x="916" y="1479"/>
                  <a:pt x="943" y="1471"/>
                  <a:pt x="970" y="1465"/>
                </a:cubicBezTo>
                <a:cubicBezTo>
                  <a:pt x="1000" y="1459"/>
                  <a:pt x="1019" y="1442"/>
                  <a:pt x="1023" y="1413"/>
                </a:cubicBezTo>
                <a:cubicBezTo>
                  <a:pt x="1029" y="1365"/>
                  <a:pt x="1028" y="1318"/>
                  <a:pt x="1024" y="12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4793527" y="1756757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01</a:t>
            </a:r>
          </a:p>
        </p:txBody>
      </p:sp>
      <p:sp>
        <p:nvSpPr>
          <p:cNvPr id="70" name="TextBox 69"/>
          <p:cNvSpPr txBox="1"/>
          <p:nvPr userDrawn="1"/>
        </p:nvSpPr>
        <p:spPr>
          <a:xfrm>
            <a:off x="8418503" y="1756757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04</a:t>
            </a:r>
          </a:p>
        </p:txBody>
      </p:sp>
      <p:sp>
        <p:nvSpPr>
          <p:cNvPr id="71" name="TextBox 70"/>
          <p:cNvSpPr txBox="1"/>
          <p:nvPr userDrawn="1"/>
        </p:nvSpPr>
        <p:spPr>
          <a:xfrm>
            <a:off x="4795129" y="3231388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02</a:t>
            </a:r>
          </a:p>
        </p:txBody>
      </p:sp>
      <p:sp>
        <p:nvSpPr>
          <p:cNvPr id="72" name="TextBox 71"/>
          <p:cNvSpPr txBox="1"/>
          <p:nvPr userDrawn="1"/>
        </p:nvSpPr>
        <p:spPr>
          <a:xfrm>
            <a:off x="8418503" y="3231388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05</a:t>
            </a:r>
          </a:p>
        </p:txBody>
      </p:sp>
      <p:sp>
        <p:nvSpPr>
          <p:cNvPr id="73" name="TextBox 72"/>
          <p:cNvSpPr txBox="1"/>
          <p:nvPr userDrawn="1"/>
        </p:nvSpPr>
        <p:spPr>
          <a:xfrm>
            <a:off x="4795129" y="4706019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03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8418503" y="4706019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06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729131" y="1756757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5723691" y="2160863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750905" y="3216096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758165" y="360521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743651" y="466024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738211" y="5066638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9337054" y="1764017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331614" y="2155423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358828" y="3223356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51098" y="362975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51574" y="466750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361124" y="5073898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4248238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227053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022332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554834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7650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186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603106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4175594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4577016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tx2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649562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791670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070826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115914" y="1990046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15595" y="1873934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37566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1569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41313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5739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82300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94971"/>
            <a:ext cx="4960434" cy="468199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55835" y="1494971"/>
            <a:ext cx="5097966" cy="468928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36DC44-8E89-4F66-B6A8-406EBEAF8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4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739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4116860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Right Arrow 29"/>
          <p:cNvSpPr/>
          <p:nvPr userDrawn="1"/>
        </p:nvSpPr>
        <p:spPr>
          <a:xfrm>
            <a:off x="1058440" y="1735898"/>
            <a:ext cx="9630236" cy="9501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1" name="Right Arrow 30"/>
          <p:cNvSpPr/>
          <p:nvPr userDrawn="1"/>
        </p:nvSpPr>
        <p:spPr>
          <a:xfrm>
            <a:off x="3305137" y="2530161"/>
            <a:ext cx="7383542" cy="95012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32" name="Right Arrow 31"/>
          <p:cNvSpPr/>
          <p:nvPr userDrawn="1"/>
        </p:nvSpPr>
        <p:spPr>
          <a:xfrm>
            <a:off x="5551830" y="3324424"/>
            <a:ext cx="5136846" cy="9501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3" name="Right Arrow 32"/>
          <p:cNvSpPr/>
          <p:nvPr userDrawn="1"/>
        </p:nvSpPr>
        <p:spPr>
          <a:xfrm>
            <a:off x="7798526" y="4118688"/>
            <a:ext cx="2890151" cy="95012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058440" y="2508527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5" name="Content Placeholder 7"/>
          <p:cNvSpPr>
            <a:spLocks noGrp="1"/>
          </p:cNvSpPr>
          <p:nvPr>
            <p:ph sz="quarter" idx="42" hasCustomPrompt="1"/>
          </p:nvPr>
        </p:nvSpPr>
        <p:spPr>
          <a:xfrm>
            <a:off x="3305137" y="32866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6" name="Content Placeholder 7"/>
          <p:cNvSpPr>
            <a:spLocks noGrp="1"/>
          </p:cNvSpPr>
          <p:nvPr>
            <p:ph sz="quarter" idx="43" hasCustomPrompt="1"/>
          </p:nvPr>
        </p:nvSpPr>
        <p:spPr>
          <a:xfrm>
            <a:off x="5556972" y="40806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7813516" y="4891317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721673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845415" y="161728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E1E9EA">
                    <a:alpha val="50000"/>
                  </a:srgbClr>
                </a:solidFill>
                <a:latin typeface="+mj-lt"/>
              </a:rPr>
              <a:t>3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1686505" y="4928609"/>
            <a:ext cx="3166429" cy="713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1686505" y="3503331"/>
            <a:ext cx="2819065" cy="707342"/>
          </a:xfrm>
          <a:custGeom>
            <a:avLst/>
            <a:gdLst>
              <a:gd name="T0" fmla="*/ 1404 w 1404"/>
              <a:gd name="T1" fmla="*/ 326 h 326"/>
              <a:gd name="T2" fmla="*/ 0 w 1404"/>
              <a:gd name="T3" fmla="*/ 326 h 326"/>
              <a:gd name="T4" fmla="*/ 0 w 1404"/>
              <a:gd name="T5" fmla="*/ 0 h 326"/>
              <a:gd name="T6" fmla="*/ 0 w 1404"/>
              <a:gd name="T7" fmla="*/ 0 h 326"/>
              <a:gd name="T8" fmla="*/ 1404 w 1404"/>
              <a:gd name="T9" fmla="*/ 0 h 326"/>
              <a:gd name="T10" fmla="*/ 1404 w 1404"/>
              <a:gd name="T11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4" h="326">
                <a:moveTo>
                  <a:pt x="1404" y="326"/>
                </a:moveTo>
                <a:lnTo>
                  <a:pt x="0" y="326"/>
                </a:lnTo>
                <a:lnTo>
                  <a:pt x="0" y="0"/>
                </a:lnTo>
                <a:lnTo>
                  <a:pt x="0" y="0"/>
                </a:lnTo>
                <a:lnTo>
                  <a:pt x="1404" y="0"/>
                </a:lnTo>
                <a:lnTo>
                  <a:pt x="1404" y="3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Freeform 28"/>
          <p:cNvSpPr>
            <a:spLocks/>
          </p:cNvSpPr>
          <p:nvPr userDrawn="1"/>
        </p:nvSpPr>
        <p:spPr bwMode="auto">
          <a:xfrm>
            <a:off x="7338691" y="4928609"/>
            <a:ext cx="3166429" cy="713851"/>
          </a:xfrm>
          <a:custGeom>
            <a:avLst/>
            <a:gdLst>
              <a:gd name="T0" fmla="*/ 0 w 1577"/>
              <a:gd name="T1" fmla="*/ 0 h 329"/>
              <a:gd name="T2" fmla="*/ 1577 w 1577"/>
              <a:gd name="T3" fmla="*/ 0 h 329"/>
              <a:gd name="T4" fmla="*/ 1577 w 1577"/>
              <a:gd name="T5" fmla="*/ 329 h 329"/>
              <a:gd name="T6" fmla="*/ 0 w 1577"/>
              <a:gd name="T7" fmla="*/ 329 h 329"/>
              <a:gd name="T8" fmla="*/ 0 w 1577"/>
              <a:gd name="T9" fmla="*/ 0 h 329"/>
              <a:gd name="T10" fmla="*/ 0 w 1577"/>
              <a:gd name="T11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29">
                <a:moveTo>
                  <a:pt x="0" y="0"/>
                </a:moveTo>
                <a:lnTo>
                  <a:pt x="1577" y="0"/>
                </a:lnTo>
                <a:lnTo>
                  <a:pt x="1577" y="329"/>
                </a:lnTo>
                <a:lnTo>
                  <a:pt x="0" y="32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Rectangle 29"/>
          <p:cNvSpPr>
            <a:spLocks noChangeArrowheads="1"/>
          </p:cNvSpPr>
          <p:nvPr userDrawn="1"/>
        </p:nvSpPr>
        <p:spPr bwMode="auto">
          <a:xfrm>
            <a:off x="7686054" y="3503331"/>
            <a:ext cx="2819065" cy="7073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Freeform 30"/>
          <p:cNvSpPr>
            <a:spLocks/>
          </p:cNvSpPr>
          <p:nvPr userDrawn="1"/>
        </p:nvSpPr>
        <p:spPr bwMode="auto">
          <a:xfrm>
            <a:off x="6093804" y="2062048"/>
            <a:ext cx="1244887" cy="1918437"/>
          </a:xfrm>
          <a:custGeom>
            <a:avLst/>
            <a:gdLst>
              <a:gd name="T0" fmla="*/ 620 w 620"/>
              <a:gd name="T1" fmla="*/ 0 h 882"/>
              <a:gd name="T2" fmla="*/ 620 w 620"/>
              <a:gd name="T3" fmla="*/ 333 h 882"/>
              <a:gd name="T4" fmla="*/ 0 w 620"/>
              <a:gd name="T5" fmla="*/ 882 h 882"/>
              <a:gd name="T6" fmla="*/ 620 w 620"/>
              <a:gd name="T7" fmla="*/ 0 h 882"/>
              <a:gd name="T8" fmla="*/ 620 w 620"/>
              <a:gd name="T9" fmla="*/ 0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82">
                <a:moveTo>
                  <a:pt x="620" y="0"/>
                </a:moveTo>
                <a:lnTo>
                  <a:pt x="620" y="333"/>
                </a:lnTo>
                <a:lnTo>
                  <a:pt x="0" y="882"/>
                </a:lnTo>
                <a:lnTo>
                  <a:pt x="620" y="0"/>
                </a:lnTo>
                <a:lnTo>
                  <a:pt x="62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1000"/>
                </a:schemeClr>
              </a:gs>
              <a:gs pos="100000">
                <a:schemeClr val="accent4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Freeform 31"/>
          <p:cNvSpPr>
            <a:spLocks/>
          </p:cNvSpPr>
          <p:nvPr userDrawn="1"/>
        </p:nvSpPr>
        <p:spPr bwMode="auto">
          <a:xfrm>
            <a:off x="4852934" y="2062048"/>
            <a:ext cx="1240871" cy="1918437"/>
          </a:xfrm>
          <a:custGeom>
            <a:avLst/>
            <a:gdLst>
              <a:gd name="T0" fmla="*/ 0 w 618"/>
              <a:gd name="T1" fmla="*/ 333 h 882"/>
              <a:gd name="T2" fmla="*/ 618 w 618"/>
              <a:gd name="T3" fmla="*/ 882 h 882"/>
              <a:gd name="T4" fmla="*/ 0 w 618"/>
              <a:gd name="T5" fmla="*/ 0 h 882"/>
              <a:gd name="T6" fmla="*/ 0 w 618"/>
              <a:gd name="T7" fmla="*/ 333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882">
                <a:moveTo>
                  <a:pt x="0" y="333"/>
                </a:moveTo>
                <a:lnTo>
                  <a:pt x="618" y="882"/>
                </a:lnTo>
                <a:lnTo>
                  <a:pt x="0" y="0"/>
                </a:lnTo>
                <a:lnTo>
                  <a:pt x="0" y="3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Freeform 32"/>
          <p:cNvSpPr>
            <a:spLocks/>
          </p:cNvSpPr>
          <p:nvPr userDrawn="1"/>
        </p:nvSpPr>
        <p:spPr bwMode="auto">
          <a:xfrm>
            <a:off x="4852934" y="3740544"/>
            <a:ext cx="1240871" cy="1901036"/>
          </a:xfrm>
          <a:custGeom>
            <a:avLst/>
            <a:gdLst>
              <a:gd name="T0" fmla="*/ 0 w 618"/>
              <a:gd name="T1" fmla="*/ 874 h 874"/>
              <a:gd name="T2" fmla="*/ 618 w 618"/>
              <a:gd name="T3" fmla="*/ 0 h 874"/>
              <a:gd name="T4" fmla="*/ 618 w 618"/>
              <a:gd name="T5" fmla="*/ 0 h 874"/>
              <a:gd name="T6" fmla="*/ 0 w 618"/>
              <a:gd name="T7" fmla="*/ 545 h 874"/>
              <a:gd name="T8" fmla="*/ 0 w 618"/>
              <a:gd name="T9" fmla="*/ 545 h 874"/>
              <a:gd name="T10" fmla="*/ 0 w 618"/>
              <a:gd name="T11" fmla="*/ 874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874">
                <a:moveTo>
                  <a:pt x="0" y="874"/>
                </a:moveTo>
                <a:lnTo>
                  <a:pt x="618" y="0"/>
                </a:lnTo>
                <a:lnTo>
                  <a:pt x="618" y="0"/>
                </a:lnTo>
                <a:lnTo>
                  <a:pt x="0" y="545"/>
                </a:lnTo>
                <a:lnTo>
                  <a:pt x="0" y="545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1000"/>
                </a:schemeClr>
              </a:gs>
              <a:gs pos="100000">
                <a:schemeClr val="accent2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Freeform 33"/>
          <p:cNvSpPr>
            <a:spLocks/>
          </p:cNvSpPr>
          <p:nvPr userDrawn="1"/>
        </p:nvSpPr>
        <p:spPr bwMode="auto">
          <a:xfrm>
            <a:off x="4505570" y="3502462"/>
            <a:ext cx="1588234" cy="709081"/>
          </a:xfrm>
          <a:custGeom>
            <a:avLst/>
            <a:gdLst>
              <a:gd name="T0" fmla="*/ 0 w 791"/>
              <a:gd name="T1" fmla="*/ 326 h 326"/>
              <a:gd name="T2" fmla="*/ 791 w 791"/>
              <a:gd name="T3" fmla="*/ 164 h 326"/>
              <a:gd name="T4" fmla="*/ 0 w 791"/>
              <a:gd name="T5" fmla="*/ 0 h 326"/>
              <a:gd name="T6" fmla="*/ 0 w 791"/>
              <a:gd name="T7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1" h="326">
                <a:moveTo>
                  <a:pt x="0" y="326"/>
                </a:moveTo>
                <a:lnTo>
                  <a:pt x="791" y="164"/>
                </a:lnTo>
                <a:lnTo>
                  <a:pt x="0" y="0"/>
                </a:lnTo>
                <a:lnTo>
                  <a:pt x="0" y="32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1000"/>
                </a:schemeClr>
              </a:gs>
              <a:gs pos="100000">
                <a:schemeClr val="accent1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+mj-lt"/>
            </a:endParaRPr>
          </a:p>
        </p:txBody>
      </p:sp>
      <p:sp>
        <p:nvSpPr>
          <p:cNvPr id="28" name="Freeform 34"/>
          <p:cNvSpPr>
            <a:spLocks/>
          </p:cNvSpPr>
          <p:nvPr userDrawn="1"/>
        </p:nvSpPr>
        <p:spPr bwMode="auto">
          <a:xfrm>
            <a:off x="6093804" y="3740544"/>
            <a:ext cx="1244887" cy="1901036"/>
          </a:xfrm>
          <a:custGeom>
            <a:avLst/>
            <a:gdLst>
              <a:gd name="T0" fmla="*/ 0 w 620"/>
              <a:gd name="T1" fmla="*/ 0 h 874"/>
              <a:gd name="T2" fmla="*/ 620 w 620"/>
              <a:gd name="T3" fmla="*/ 545 h 874"/>
              <a:gd name="T4" fmla="*/ 620 w 620"/>
              <a:gd name="T5" fmla="*/ 874 h 874"/>
              <a:gd name="T6" fmla="*/ 0 w 620"/>
              <a:gd name="T7" fmla="*/ 0 h 874"/>
              <a:gd name="T8" fmla="*/ 0 w 620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74">
                <a:moveTo>
                  <a:pt x="0" y="0"/>
                </a:moveTo>
                <a:lnTo>
                  <a:pt x="620" y="545"/>
                </a:lnTo>
                <a:lnTo>
                  <a:pt x="620" y="8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81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9" name="Freeform 35"/>
          <p:cNvSpPr>
            <a:spLocks/>
          </p:cNvSpPr>
          <p:nvPr userDrawn="1"/>
        </p:nvSpPr>
        <p:spPr bwMode="auto">
          <a:xfrm>
            <a:off x="6093804" y="3502462"/>
            <a:ext cx="1592250" cy="709081"/>
          </a:xfrm>
          <a:custGeom>
            <a:avLst/>
            <a:gdLst>
              <a:gd name="T0" fmla="*/ 793 w 793"/>
              <a:gd name="T1" fmla="*/ 0 h 326"/>
              <a:gd name="T2" fmla="*/ 793 w 793"/>
              <a:gd name="T3" fmla="*/ 0 h 326"/>
              <a:gd name="T4" fmla="*/ 0 w 793"/>
              <a:gd name="T5" fmla="*/ 164 h 326"/>
              <a:gd name="T6" fmla="*/ 793 w 793"/>
              <a:gd name="T7" fmla="*/ 326 h 326"/>
              <a:gd name="T8" fmla="*/ 793 w 793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3" h="326">
                <a:moveTo>
                  <a:pt x="793" y="0"/>
                </a:moveTo>
                <a:lnTo>
                  <a:pt x="793" y="0"/>
                </a:lnTo>
                <a:lnTo>
                  <a:pt x="0" y="164"/>
                </a:lnTo>
                <a:lnTo>
                  <a:pt x="793" y="326"/>
                </a:lnTo>
                <a:lnTo>
                  <a:pt x="79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1000"/>
                </a:schemeClr>
              </a:gs>
              <a:gs pos="100000">
                <a:schemeClr val="accent5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+mj-lt"/>
            </a:endParaRPr>
          </a:p>
        </p:txBody>
      </p:sp>
      <p:sp>
        <p:nvSpPr>
          <p:cNvPr id="38" name="Oval 33"/>
          <p:cNvSpPr>
            <a:spLocks noChangeArrowheads="1"/>
          </p:cNvSpPr>
          <p:nvPr userDrawn="1"/>
        </p:nvSpPr>
        <p:spPr bwMode="auto">
          <a:xfrm>
            <a:off x="5160129" y="2920632"/>
            <a:ext cx="1871247" cy="1872738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9" name="Oval 19"/>
          <p:cNvSpPr>
            <a:spLocks noChangeArrowheads="1"/>
          </p:cNvSpPr>
          <p:nvPr userDrawn="1"/>
        </p:nvSpPr>
        <p:spPr bwMode="auto">
          <a:xfrm>
            <a:off x="1140267" y="3308406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Oval 20"/>
          <p:cNvSpPr>
            <a:spLocks noChangeArrowheads="1"/>
          </p:cNvSpPr>
          <p:nvPr userDrawn="1"/>
        </p:nvSpPr>
        <p:spPr bwMode="auto">
          <a:xfrm>
            <a:off x="1140267" y="4736937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Freeform 24"/>
          <p:cNvSpPr>
            <a:spLocks/>
          </p:cNvSpPr>
          <p:nvPr userDrawn="1"/>
        </p:nvSpPr>
        <p:spPr bwMode="auto">
          <a:xfrm>
            <a:off x="7338691" y="2062935"/>
            <a:ext cx="3166429" cy="722531"/>
          </a:xfrm>
          <a:custGeom>
            <a:avLst/>
            <a:gdLst>
              <a:gd name="T0" fmla="*/ 0 w 1577"/>
              <a:gd name="T1" fmla="*/ 0 h 333"/>
              <a:gd name="T2" fmla="*/ 1577 w 1577"/>
              <a:gd name="T3" fmla="*/ 0 h 333"/>
              <a:gd name="T4" fmla="*/ 1577 w 1577"/>
              <a:gd name="T5" fmla="*/ 333 h 333"/>
              <a:gd name="T6" fmla="*/ 0 w 1577"/>
              <a:gd name="T7" fmla="*/ 333 h 333"/>
              <a:gd name="T8" fmla="*/ 0 w 1577"/>
              <a:gd name="T9" fmla="*/ 0 h 333"/>
              <a:gd name="T10" fmla="*/ 0 w 1577"/>
              <a:gd name="T1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0" y="0"/>
                </a:moveTo>
                <a:lnTo>
                  <a:pt x="1577" y="0"/>
                </a:lnTo>
                <a:lnTo>
                  <a:pt x="1577" y="333"/>
                </a:ln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Freeform 25"/>
          <p:cNvSpPr>
            <a:spLocks/>
          </p:cNvSpPr>
          <p:nvPr userDrawn="1"/>
        </p:nvSpPr>
        <p:spPr bwMode="auto">
          <a:xfrm>
            <a:off x="1686505" y="2062935"/>
            <a:ext cx="3166429" cy="722531"/>
          </a:xfrm>
          <a:custGeom>
            <a:avLst/>
            <a:gdLst>
              <a:gd name="T0" fmla="*/ 1577 w 1577"/>
              <a:gd name="T1" fmla="*/ 333 h 333"/>
              <a:gd name="T2" fmla="*/ 0 w 1577"/>
              <a:gd name="T3" fmla="*/ 333 h 333"/>
              <a:gd name="T4" fmla="*/ 0 w 1577"/>
              <a:gd name="T5" fmla="*/ 0 h 333"/>
              <a:gd name="T6" fmla="*/ 0 w 1577"/>
              <a:gd name="T7" fmla="*/ 0 h 333"/>
              <a:gd name="T8" fmla="*/ 1577 w 1577"/>
              <a:gd name="T9" fmla="*/ 0 h 333"/>
              <a:gd name="T10" fmla="*/ 1577 w 1577"/>
              <a:gd name="T11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1577" y="333"/>
                </a:move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lnTo>
                  <a:pt x="1577" y="0"/>
                </a:lnTo>
                <a:lnTo>
                  <a:pt x="1577" y="3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8" name="Oval 18"/>
          <p:cNvSpPr>
            <a:spLocks noChangeArrowheads="1"/>
          </p:cNvSpPr>
          <p:nvPr userDrawn="1"/>
        </p:nvSpPr>
        <p:spPr bwMode="auto">
          <a:xfrm>
            <a:off x="1140267" y="1875604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val 21"/>
          <p:cNvSpPr>
            <a:spLocks noChangeArrowheads="1"/>
          </p:cNvSpPr>
          <p:nvPr userDrawn="1"/>
        </p:nvSpPr>
        <p:spPr bwMode="auto">
          <a:xfrm>
            <a:off x="9951448" y="1873288"/>
            <a:ext cx="1100285" cy="11018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Oval 22"/>
          <p:cNvSpPr>
            <a:spLocks noChangeArrowheads="1"/>
          </p:cNvSpPr>
          <p:nvPr userDrawn="1"/>
        </p:nvSpPr>
        <p:spPr bwMode="auto">
          <a:xfrm>
            <a:off x="9953767" y="3308406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pPr algn="ctr" fontAlgn="base">
              <a:lnSpc>
                <a:spcPct val="150000"/>
              </a:lnSpc>
            </a:pPr>
            <a:endParaRPr lang="en-US" sz="2800" spc="12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Oval 23"/>
          <p:cNvSpPr>
            <a:spLocks noChangeArrowheads="1"/>
          </p:cNvSpPr>
          <p:nvPr userDrawn="1"/>
        </p:nvSpPr>
        <p:spPr bwMode="auto">
          <a:xfrm>
            <a:off x="9953767" y="4736937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10305063" y="35332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1491564" y="210039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1491563" y="49617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1485952" y="35332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10302657" y="210039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10305063" y="49617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2442837" y="2292675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2442837" y="3719823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2442837" y="5133115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7620000" y="2292675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7620000" y="3719823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7620000" y="5133115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314202" y="3713898"/>
            <a:ext cx="1590242" cy="281101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062594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Freeform 59"/>
          <p:cNvSpPr>
            <a:spLocks/>
          </p:cNvSpPr>
          <p:nvPr userDrawn="1"/>
        </p:nvSpPr>
        <p:spPr bwMode="auto">
          <a:xfrm>
            <a:off x="6705548" y="1945156"/>
            <a:ext cx="3030881" cy="3048497"/>
          </a:xfrm>
          <a:custGeom>
            <a:avLst/>
            <a:gdLst>
              <a:gd name="T0" fmla="*/ 1121 w 1237"/>
              <a:gd name="T1" fmla="*/ 707 h 1242"/>
              <a:gd name="T2" fmla="*/ 906 w 1237"/>
              <a:gd name="T3" fmla="*/ 619 h 1242"/>
              <a:gd name="T4" fmla="*/ 705 w 1237"/>
              <a:gd name="T5" fmla="*/ 535 h 1242"/>
              <a:gd name="T6" fmla="*/ 621 w 1237"/>
              <a:gd name="T7" fmla="*/ 333 h 1242"/>
              <a:gd name="T8" fmla="*/ 535 w 1237"/>
              <a:gd name="T9" fmla="*/ 117 h 1242"/>
              <a:gd name="T10" fmla="*/ 116 w 1237"/>
              <a:gd name="T11" fmla="*/ 116 h 1242"/>
              <a:gd name="T12" fmla="*/ 115 w 1237"/>
              <a:gd name="T13" fmla="*/ 535 h 1242"/>
              <a:gd name="T14" fmla="*/ 330 w 1237"/>
              <a:gd name="T15" fmla="*/ 623 h 1242"/>
              <a:gd name="T16" fmla="*/ 531 w 1237"/>
              <a:gd name="T17" fmla="*/ 707 h 1242"/>
              <a:gd name="T18" fmla="*/ 614 w 1237"/>
              <a:gd name="T19" fmla="*/ 909 h 1242"/>
              <a:gd name="T20" fmla="*/ 700 w 1237"/>
              <a:gd name="T21" fmla="*/ 1124 h 1242"/>
              <a:gd name="T22" fmla="*/ 1120 w 1237"/>
              <a:gd name="T23" fmla="*/ 1126 h 1242"/>
              <a:gd name="T24" fmla="*/ 1121 w 1237"/>
              <a:gd name="T25" fmla="*/ 707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7" h="1242">
                <a:moveTo>
                  <a:pt x="1121" y="707"/>
                </a:moveTo>
                <a:cubicBezTo>
                  <a:pt x="1062" y="647"/>
                  <a:pt x="984" y="618"/>
                  <a:pt x="906" y="619"/>
                </a:cubicBezTo>
                <a:cubicBezTo>
                  <a:pt x="833" y="619"/>
                  <a:pt x="761" y="591"/>
                  <a:pt x="705" y="535"/>
                </a:cubicBezTo>
                <a:cubicBezTo>
                  <a:pt x="650" y="479"/>
                  <a:pt x="622" y="406"/>
                  <a:pt x="621" y="333"/>
                </a:cubicBezTo>
                <a:cubicBezTo>
                  <a:pt x="624" y="254"/>
                  <a:pt x="595" y="177"/>
                  <a:pt x="535" y="117"/>
                </a:cubicBezTo>
                <a:cubicBezTo>
                  <a:pt x="420" y="1"/>
                  <a:pt x="232" y="0"/>
                  <a:pt x="116" y="116"/>
                </a:cubicBezTo>
                <a:cubicBezTo>
                  <a:pt x="0" y="231"/>
                  <a:pt x="0" y="419"/>
                  <a:pt x="115" y="535"/>
                </a:cubicBezTo>
                <a:cubicBezTo>
                  <a:pt x="174" y="594"/>
                  <a:pt x="252" y="624"/>
                  <a:pt x="330" y="623"/>
                </a:cubicBezTo>
                <a:cubicBezTo>
                  <a:pt x="403" y="623"/>
                  <a:pt x="476" y="651"/>
                  <a:pt x="531" y="707"/>
                </a:cubicBezTo>
                <a:cubicBezTo>
                  <a:pt x="586" y="763"/>
                  <a:pt x="615" y="836"/>
                  <a:pt x="614" y="909"/>
                </a:cubicBezTo>
                <a:cubicBezTo>
                  <a:pt x="612" y="987"/>
                  <a:pt x="641" y="1065"/>
                  <a:pt x="700" y="1124"/>
                </a:cubicBezTo>
                <a:cubicBezTo>
                  <a:pt x="816" y="1241"/>
                  <a:pt x="1004" y="1242"/>
                  <a:pt x="1120" y="1126"/>
                </a:cubicBezTo>
                <a:cubicBezTo>
                  <a:pt x="1236" y="1011"/>
                  <a:pt x="1237" y="823"/>
                  <a:pt x="1121" y="707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9" name="Freeform 7"/>
          <p:cNvSpPr>
            <a:spLocks/>
          </p:cNvSpPr>
          <p:nvPr userDrawn="1"/>
        </p:nvSpPr>
        <p:spPr bwMode="auto">
          <a:xfrm>
            <a:off x="2395997" y="1943083"/>
            <a:ext cx="3032954" cy="3046426"/>
          </a:xfrm>
          <a:custGeom>
            <a:avLst/>
            <a:gdLst>
              <a:gd name="T0" fmla="*/ 536 w 1238"/>
              <a:gd name="T1" fmla="*/ 1124 h 1241"/>
              <a:gd name="T2" fmla="*/ 622 w 1238"/>
              <a:gd name="T3" fmla="*/ 908 h 1241"/>
              <a:gd name="T4" fmla="*/ 705 w 1238"/>
              <a:gd name="T5" fmla="*/ 707 h 1241"/>
              <a:gd name="T6" fmla="*/ 907 w 1238"/>
              <a:gd name="T7" fmla="*/ 622 h 1241"/>
              <a:gd name="T8" fmla="*/ 1122 w 1238"/>
              <a:gd name="T9" fmla="*/ 535 h 1241"/>
              <a:gd name="T10" fmla="*/ 1121 w 1238"/>
              <a:gd name="T11" fmla="*/ 116 h 1241"/>
              <a:gd name="T12" fmla="*/ 702 w 1238"/>
              <a:gd name="T13" fmla="*/ 117 h 1241"/>
              <a:gd name="T14" fmla="*/ 615 w 1238"/>
              <a:gd name="T15" fmla="*/ 333 h 1241"/>
              <a:gd name="T16" fmla="*/ 532 w 1238"/>
              <a:gd name="T17" fmla="*/ 534 h 1241"/>
              <a:gd name="T18" fmla="*/ 331 w 1238"/>
              <a:gd name="T19" fmla="*/ 618 h 1241"/>
              <a:gd name="T20" fmla="*/ 116 w 1238"/>
              <a:gd name="T21" fmla="*/ 705 h 1241"/>
              <a:gd name="T22" fmla="*/ 116 w 1238"/>
              <a:gd name="T23" fmla="*/ 1125 h 1241"/>
              <a:gd name="T24" fmla="*/ 536 w 1238"/>
              <a:gd name="T25" fmla="*/ 1124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1">
                <a:moveTo>
                  <a:pt x="536" y="1124"/>
                </a:moveTo>
                <a:cubicBezTo>
                  <a:pt x="595" y="1064"/>
                  <a:pt x="624" y="986"/>
                  <a:pt x="622" y="908"/>
                </a:cubicBezTo>
                <a:cubicBezTo>
                  <a:pt x="622" y="836"/>
                  <a:pt x="650" y="763"/>
                  <a:pt x="705" y="707"/>
                </a:cubicBezTo>
                <a:cubicBezTo>
                  <a:pt x="761" y="651"/>
                  <a:pt x="834" y="623"/>
                  <a:pt x="907" y="622"/>
                </a:cubicBezTo>
                <a:cubicBezTo>
                  <a:pt x="985" y="624"/>
                  <a:pt x="1063" y="594"/>
                  <a:pt x="1122" y="535"/>
                </a:cubicBezTo>
                <a:cubicBezTo>
                  <a:pt x="1238" y="419"/>
                  <a:pt x="1237" y="231"/>
                  <a:pt x="1121" y="116"/>
                </a:cubicBezTo>
                <a:cubicBezTo>
                  <a:pt x="1005" y="0"/>
                  <a:pt x="818" y="1"/>
                  <a:pt x="702" y="117"/>
                </a:cubicBezTo>
                <a:cubicBezTo>
                  <a:pt x="643" y="176"/>
                  <a:pt x="613" y="254"/>
                  <a:pt x="615" y="333"/>
                </a:cubicBezTo>
                <a:cubicBezTo>
                  <a:pt x="615" y="405"/>
                  <a:pt x="587" y="478"/>
                  <a:pt x="532" y="534"/>
                </a:cubicBezTo>
                <a:cubicBezTo>
                  <a:pt x="477" y="589"/>
                  <a:pt x="404" y="618"/>
                  <a:pt x="331" y="618"/>
                </a:cubicBezTo>
                <a:cubicBezTo>
                  <a:pt x="253" y="617"/>
                  <a:pt x="175" y="646"/>
                  <a:pt x="116" y="705"/>
                </a:cubicBezTo>
                <a:cubicBezTo>
                  <a:pt x="0" y="822"/>
                  <a:pt x="0" y="1010"/>
                  <a:pt x="116" y="1125"/>
                </a:cubicBezTo>
                <a:cubicBezTo>
                  <a:pt x="232" y="1241"/>
                  <a:pt x="420" y="1240"/>
                  <a:pt x="536" y="1124"/>
                </a:cubicBez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0" name="Freeform 8"/>
          <p:cNvSpPr>
            <a:spLocks/>
          </p:cNvSpPr>
          <p:nvPr userDrawn="1"/>
        </p:nvSpPr>
        <p:spPr bwMode="auto">
          <a:xfrm>
            <a:off x="3832169" y="1943083"/>
            <a:ext cx="3032954" cy="3048497"/>
          </a:xfrm>
          <a:custGeom>
            <a:avLst/>
            <a:gdLst>
              <a:gd name="T0" fmla="*/ 1122 w 1238"/>
              <a:gd name="T1" fmla="*/ 707 h 1242"/>
              <a:gd name="T2" fmla="*/ 907 w 1238"/>
              <a:gd name="T3" fmla="*/ 619 h 1242"/>
              <a:gd name="T4" fmla="*/ 706 w 1238"/>
              <a:gd name="T5" fmla="*/ 535 h 1242"/>
              <a:gd name="T6" fmla="*/ 622 w 1238"/>
              <a:gd name="T7" fmla="*/ 333 h 1242"/>
              <a:gd name="T8" fmla="*/ 536 w 1238"/>
              <a:gd name="T9" fmla="*/ 117 h 1242"/>
              <a:gd name="T10" fmla="*/ 117 w 1238"/>
              <a:gd name="T11" fmla="*/ 116 h 1242"/>
              <a:gd name="T12" fmla="*/ 116 w 1238"/>
              <a:gd name="T13" fmla="*/ 535 h 1242"/>
              <a:gd name="T14" fmla="*/ 331 w 1238"/>
              <a:gd name="T15" fmla="*/ 623 h 1242"/>
              <a:gd name="T16" fmla="*/ 532 w 1238"/>
              <a:gd name="T17" fmla="*/ 708 h 1242"/>
              <a:gd name="T18" fmla="*/ 615 w 1238"/>
              <a:gd name="T19" fmla="*/ 909 h 1242"/>
              <a:gd name="T20" fmla="*/ 701 w 1238"/>
              <a:gd name="T21" fmla="*/ 1125 h 1242"/>
              <a:gd name="T22" fmla="*/ 1121 w 1238"/>
              <a:gd name="T23" fmla="*/ 1127 h 1242"/>
              <a:gd name="T24" fmla="*/ 1122 w 1238"/>
              <a:gd name="T25" fmla="*/ 707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2">
                <a:moveTo>
                  <a:pt x="1122" y="707"/>
                </a:moveTo>
                <a:cubicBezTo>
                  <a:pt x="1063" y="647"/>
                  <a:pt x="985" y="618"/>
                  <a:pt x="907" y="619"/>
                </a:cubicBezTo>
                <a:cubicBezTo>
                  <a:pt x="834" y="619"/>
                  <a:pt x="762" y="591"/>
                  <a:pt x="706" y="535"/>
                </a:cubicBezTo>
                <a:cubicBezTo>
                  <a:pt x="650" y="479"/>
                  <a:pt x="623" y="406"/>
                  <a:pt x="622" y="333"/>
                </a:cubicBezTo>
                <a:cubicBezTo>
                  <a:pt x="624" y="255"/>
                  <a:pt x="595" y="177"/>
                  <a:pt x="536" y="117"/>
                </a:cubicBezTo>
                <a:cubicBezTo>
                  <a:pt x="421" y="1"/>
                  <a:pt x="233" y="0"/>
                  <a:pt x="117" y="116"/>
                </a:cubicBezTo>
                <a:cubicBezTo>
                  <a:pt x="1" y="231"/>
                  <a:pt x="0" y="419"/>
                  <a:pt x="116" y="535"/>
                </a:cubicBezTo>
                <a:cubicBezTo>
                  <a:pt x="175" y="595"/>
                  <a:pt x="253" y="625"/>
                  <a:pt x="331" y="623"/>
                </a:cubicBezTo>
                <a:cubicBezTo>
                  <a:pt x="404" y="623"/>
                  <a:pt x="477" y="652"/>
                  <a:pt x="532" y="708"/>
                </a:cubicBezTo>
                <a:cubicBezTo>
                  <a:pt x="587" y="763"/>
                  <a:pt x="615" y="836"/>
                  <a:pt x="615" y="909"/>
                </a:cubicBezTo>
                <a:cubicBezTo>
                  <a:pt x="613" y="987"/>
                  <a:pt x="642" y="1065"/>
                  <a:pt x="701" y="1125"/>
                </a:cubicBezTo>
                <a:cubicBezTo>
                  <a:pt x="817" y="1241"/>
                  <a:pt x="1005" y="1242"/>
                  <a:pt x="1121" y="1127"/>
                </a:cubicBezTo>
                <a:cubicBezTo>
                  <a:pt x="1237" y="1011"/>
                  <a:pt x="1238" y="824"/>
                  <a:pt x="1122" y="70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auto">
          <a:xfrm>
            <a:off x="5267304" y="1945156"/>
            <a:ext cx="3033990" cy="3046426"/>
          </a:xfrm>
          <a:custGeom>
            <a:avLst/>
            <a:gdLst>
              <a:gd name="T0" fmla="*/ 536 w 1238"/>
              <a:gd name="T1" fmla="*/ 1123 h 1241"/>
              <a:gd name="T2" fmla="*/ 622 w 1238"/>
              <a:gd name="T3" fmla="*/ 908 h 1241"/>
              <a:gd name="T4" fmla="*/ 706 w 1238"/>
              <a:gd name="T5" fmla="*/ 707 h 1241"/>
              <a:gd name="T6" fmla="*/ 907 w 1238"/>
              <a:gd name="T7" fmla="*/ 622 h 1241"/>
              <a:gd name="T8" fmla="*/ 1122 w 1238"/>
              <a:gd name="T9" fmla="*/ 535 h 1241"/>
              <a:gd name="T10" fmla="*/ 1122 w 1238"/>
              <a:gd name="T11" fmla="*/ 115 h 1241"/>
              <a:gd name="T12" fmla="*/ 702 w 1238"/>
              <a:gd name="T13" fmla="*/ 116 h 1241"/>
              <a:gd name="T14" fmla="*/ 615 w 1238"/>
              <a:gd name="T15" fmla="*/ 332 h 1241"/>
              <a:gd name="T16" fmla="*/ 532 w 1238"/>
              <a:gd name="T17" fmla="*/ 534 h 1241"/>
              <a:gd name="T18" fmla="*/ 331 w 1238"/>
              <a:gd name="T19" fmla="*/ 618 h 1241"/>
              <a:gd name="T20" fmla="*/ 116 w 1238"/>
              <a:gd name="T21" fmla="*/ 705 h 1241"/>
              <a:gd name="T22" fmla="*/ 116 w 1238"/>
              <a:gd name="T23" fmla="*/ 1125 h 1241"/>
              <a:gd name="T24" fmla="*/ 536 w 1238"/>
              <a:gd name="T25" fmla="*/ 1123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1">
                <a:moveTo>
                  <a:pt x="536" y="1123"/>
                </a:moveTo>
                <a:cubicBezTo>
                  <a:pt x="595" y="1064"/>
                  <a:pt x="624" y="986"/>
                  <a:pt x="622" y="908"/>
                </a:cubicBezTo>
                <a:cubicBezTo>
                  <a:pt x="622" y="835"/>
                  <a:pt x="650" y="763"/>
                  <a:pt x="706" y="707"/>
                </a:cubicBezTo>
                <a:cubicBezTo>
                  <a:pt x="761" y="651"/>
                  <a:pt x="834" y="623"/>
                  <a:pt x="907" y="622"/>
                </a:cubicBezTo>
                <a:cubicBezTo>
                  <a:pt x="985" y="623"/>
                  <a:pt x="1063" y="594"/>
                  <a:pt x="1122" y="535"/>
                </a:cubicBezTo>
                <a:cubicBezTo>
                  <a:pt x="1238" y="419"/>
                  <a:pt x="1237" y="231"/>
                  <a:pt x="1122" y="115"/>
                </a:cubicBezTo>
                <a:cubicBezTo>
                  <a:pt x="1006" y="0"/>
                  <a:pt x="818" y="0"/>
                  <a:pt x="702" y="116"/>
                </a:cubicBezTo>
                <a:cubicBezTo>
                  <a:pt x="643" y="176"/>
                  <a:pt x="613" y="254"/>
                  <a:pt x="615" y="332"/>
                </a:cubicBezTo>
                <a:cubicBezTo>
                  <a:pt x="615" y="405"/>
                  <a:pt x="588" y="478"/>
                  <a:pt x="532" y="534"/>
                </a:cubicBezTo>
                <a:cubicBezTo>
                  <a:pt x="477" y="589"/>
                  <a:pt x="404" y="618"/>
                  <a:pt x="331" y="618"/>
                </a:cubicBezTo>
                <a:cubicBezTo>
                  <a:pt x="253" y="616"/>
                  <a:pt x="175" y="646"/>
                  <a:pt x="116" y="705"/>
                </a:cubicBezTo>
                <a:cubicBezTo>
                  <a:pt x="0" y="822"/>
                  <a:pt x="0" y="1010"/>
                  <a:pt x="116" y="1125"/>
                </a:cubicBezTo>
                <a:cubicBezTo>
                  <a:pt x="232" y="1241"/>
                  <a:pt x="420" y="1240"/>
                  <a:pt x="536" y="1123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Freeform 9"/>
          <p:cNvSpPr>
            <a:spLocks/>
          </p:cNvSpPr>
          <p:nvPr userDrawn="1"/>
        </p:nvSpPr>
        <p:spPr bwMode="auto">
          <a:xfrm>
            <a:off x="3942006" y="2054474"/>
            <a:ext cx="1377109" cy="1377109"/>
          </a:xfrm>
          <a:custGeom>
            <a:avLst/>
            <a:gdLst>
              <a:gd name="T0" fmla="*/ 100 w 562"/>
              <a:gd name="T1" fmla="*/ 100 h 561"/>
              <a:gd name="T2" fmla="*/ 461 w 562"/>
              <a:gd name="T3" fmla="*/ 100 h 561"/>
              <a:gd name="T4" fmla="*/ 462 w 562"/>
              <a:gd name="T5" fmla="*/ 461 h 561"/>
              <a:gd name="T6" fmla="*/ 101 w 562"/>
              <a:gd name="T7" fmla="*/ 462 h 561"/>
              <a:gd name="T8" fmla="*/ 100 w 562"/>
              <a:gd name="T9" fmla="*/ 10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1">
                <a:moveTo>
                  <a:pt x="100" y="100"/>
                </a:moveTo>
                <a:cubicBezTo>
                  <a:pt x="199" y="1"/>
                  <a:pt x="361" y="0"/>
                  <a:pt x="461" y="100"/>
                </a:cubicBezTo>
                <a:cubicBezTo>
                  <a:pt x="561" y="199"/>
                  <a:pt x="562" y="361"/>
                  <a:pt x="462" y="461"/>
                </a:cubicBezTo>
                <a:cubicBezTo>
                  <a:pt x="363" y="561"/>
                  <a:pt x="201" y="561"/>
                  <a:pt x="101" y="462"/>
                </a:cubicBezTo>
                <a:cubicBezTo>
                  <a:pt x="1" y="362"/>
                  <a:pt x="0" y="200"/>
                  <a:pt x="100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Freeform 10"/>
          <p:cNvSpPr>
            <a:spLocks/>
          </p:cNvSpPr>
          <p:nvPr userDrawn="1"/>
        </p:nvSpPr>
        <p:spPr bwMode="auto">
          <a:xfrm>
            <a:off x="2505835" y="3502044"/>
            <a:ext cx="1377109" cy="1379181"/>
          </a:xfrm>
          <a:custGeom>
            <a:avLst/>
            <a:gdLst>
              <a:gd name="T0" fmla="*/ 100 w 562"/>
              <a:gd name="T1" fmla="*/ 100 h 562"/>
              <a:gd name="T2" fmla="*/ 461 w 562"/>
              <a:gd name="T3" fmla="*/ 99 h 562"/>
              <a:gd name="T4" fmla="*/ 462 w 562"/>
              <a:gd name="T5" fmla="*/ 461 h 562"/>
              <a:gd name="T6" fmla="*/ 100 w 562"/>
              <a:gd name="T7" fmla="*/ 462 h 562"/>
              <a:gd name="T8" fmla="*/ 100 w 562"/>
              <a:gd name="T9" fmla="*/ 10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100" y="100"/>
                </a:moveTo>
                <a:cubicBezTo>
                  <a:pt x="199" y="0"/>
                  <a:pt x="361" y="0"/>
                  <a:pt x="461" y="99"/>
                </a:cubicBezTo>
                <a:cubicBezTo>
                  <a:pt x="561" y="199"/>
                  <a:pt x="562" y="361"/>
                  <a:pt x="462" y="461"/>
                </a:cubicBezTo>
                <a:cubicBezTo>
                  <a:pt x="362" y="561"/>
                  <a:pt x="200" y="562"/>
                  <a:pt x="100" y="462"/>
                </a:cubicBezTo>
                <a:cubicBezTo>
                  <a:pt x="0" y="362"/>
                  <a:pt x="0" y="201"/>
                  <a:pt x="100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Freeform 11"/>
          <p:cNvSpPr>
            <a:spLocks/>
          </p:cNvSpPr>
          <p:nvPr userDrawn="1"/>
        </p:nvSpPr>
        <p:spPr bwMode="auto">
          <a:xfrm>
            <a:off x="5378178" y="3501526"/>
            <a:ext cx="1377109" cy="1380217"/>
          </a:xfrm>
          <a:custGeom>
            <a:avLst/>
            <a:gdLst>
              <a:gd name="T0" fmla="*/ 99 w 562"/>
              <a:gd name="T1" fmla="*/ 461 h 562"/>
              <a:gd name="T2" fmla="*/ 100 w 562"/>
              <a:gd name="T3" fmla="*/ 99 h 562"/>
              <a:gd name="T4" fmla="*/ 462 w 562"/>
              <a:gd name="T5" fmla="*/ 101 h 562"/>
              <a:gd name="T6" fmla="*/ 461 w 562"/>
              <a:gd name="T7" fmla="*/ 462 h 562"/>
              <a:gd name="T8" fmla="*/ 99 w 562"/>
              <a:gd name="T9" fmla="*/ 46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99" y="461"/>
                </a:moveTo>
                <a:cubicBezTo>
                  <a:pt x="0" y="361"/>
                  <a:pt x="0" y="199"/>
                  <a:pt x="100" y="99"/>
                </a:cubicBezTo>
                <a:cubicBezTo>
                  <a:pt x="200" y="0"/>
                  <a:pt x="362" y="0"/>
                  <a:pt x="462" y="101"/>
                </a:cubicBezTo>
                <a:cubicBezTo>
                  <a:pt x="562" y="201"/>
                  <a:pt x="561" y="363"/>
                  <a:pt x="461" y="462"/>
                </a:cubicBezTo>
                <a:cubicBezTo>
                  <a:pt x="361" y="562"/>
                  <a:pt x="199" y="561"/>
                  <a:pt x="99" y="461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" name="Freeform 12"/>
          <p:cNvSpPr>
            <a:spLocks/>
          </p:cNvSpPr>
          <p:nvPr userDrawn="1"/>
        </p:nvSpPr>
        <p:spPr bwMode="auto">
          <a:xfrm>
            <a:off x="6816421" y="2054474"/>
            <a:ext cx="1373999" cy="1377109"/>
          </a:xfrm>
          <a:custGeom>
            <a:avLst/>
            <a:gdLst>
              <a:gd name="T0" fmla="*/ 99 w 561"/>
              <a:gd name="T1" fmla="*/ 100 h 561"/>
              <a:gd name="T2" fmla="*/ 460 w 561"/>
              <a:gd name="T3" fmla="*/ 100 h 561"/>
              <a:gd name="T4" fmla="*/ 461 w 561"/>
              <a:gd name="T5" fmla="*/ 461 h 561"/>
              <a:gd name="T6" fmla="*/ 100 w 561"/>
              <a:gd name="T7" fmla="*/ 461 h 561"/>
              <a:gd name="T8" fmla="*/ 99 w 561"/>
              <a:gd name="T9" fmla="*/ 10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1" h="561">
                <a:moveTo>
                  <a:pt x="99" y="100"/>
                </a:moveTo>
                <a:cubicBezTo>
                  <a:pt x="199" y="0"/>
                  <a:pt x="360" y="0"/>
                  <a:pt x="460" y="100"/>
                </a:cubicBezTo>
                <a:cubicBezTo>
                  <a:pt x="560" y="199"/>
                  <a:pt x="561" y="361"/>
                  <a:pt x="461" y="461"/>
                </a:cubicBezTo>
                <a:cubicBezTo>
                  <a:pt x="362" y="561"/>
                  <a:pt x="200" y="561"/>
                  <a:pt x="100" y="461"/>
                </a:cubicBezTo>
                <a:cubicBezTo>
                  <a:pt x="0" y="362"/>
                  <a:pt x="0" y="200"/>
                  <a:pt x="99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" name="Freeform 13"/>
          <p:cNvSpPr>
            <a:spLocks/>
          </p:cNvSpPr>
          <p:nvPr userDrawn="1"/>
        </p:nvSpPr>
        <p:spPr bwMode="auto">
          <a:xfrm>
            <a:off x="8249484" y="3502044"/>
            <a:ext cx="1377109" cy="1379181"/>
          </a:xfrm>
          <a:custGeom>
            <a:avLst/>
            <a:gdLst>
              <a:gd name="T0" fmla="*/ 100 w 562"/>
              <a:gd name="T1" fmla="*/ 461 h 562"/>
              <a:gd name="T2" fmla="*/ 101 w 562"/>
              <a:gd name="T3" fmla="*/ 99 h 562"/>
              <a:gd name="T4" fmla="*/ 462 w 562"/>
              <a:gd name="T5" fmla="*/ 100 h 562"/>
              <a:gd name="T6" fmla="*/ 461 w 562"/>
              <a:gd name="T7" fmla="*/ 462 h 562"/>
              <a:gd name="T8" fmla="*/ 100 w 562"/>
              <a:gd name="T9" fmla="*/ 46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100" y="461"/>
                </a:moveTo>
                <a:cubicBezTo>
                  <a:pt x="0" y="360"/>
                  <a:pt x="0" y="198"/>
                  <a:pt x="101" y="99"/>
                </a:cubicBezTo>
                <a:cubicBezTo>
                  <a:pt x="201" y="0"/>
                  <a:pt x="363" y="0"/>
                  <a:pt x="462" y="100"/>
                </a:cubicBezTo>
                <a:cubicBezTo>
                  <a:pt x="562" y="201"/>
                  <a:pt x="561" y="363"/>
                  <a:pt x="461" y="462"/>
                </a:cubicBezTo>
                <a:cubicBezTo>
                  <a:pt x="361" y="562"/>
                  <a:pt x="199" y="561"/>
                  <a:pt x="100" y="461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 userDrawn="1"/>
        </p:nvSpPr>
        <p:spPr>
          <a:xfrm>
            <a:off x="5864594" y="387348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78" name="TextBox 77"/>
          <p:cNvSpPr txBox="1"/>
          <p:nvPr userDrawn="1"/>
        </p:nvSpPr>
        <p:spPr>
          <a:xfrm>
            <a:off x="2997862" y="387348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4431628" y="2424883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8741510" y="38734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5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7306892" y="242488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2170371" y="49588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2162641" y="53560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5037312" y="49613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5029582" y="53585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7914019" y="49638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7906289" y="53610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42" hasCustomPrompt="1"/>
          </p:nvPr>
        </p:nvSpPr>
        <p:spPr>
          <a:xfrm>
            <a:off x="8411193" y="2152505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43" hasCustomPrompt="1"/>
          </p:nvPr>
        </p:nvSpPr>
        <p:spPr>
          <a:xfrm>
            <a:off x="8403463" y="254973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1678899" y="2155005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1671169" y="255223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653100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Chevron 34"/>
          <p:cNvSpPr/>
          <p:nvPr userDrawn="1"/>
        </p:nvSpPr>
        <p:spPr>
          <a:xfrm rot="5400000">
            <a:off x="5313663" y="4098511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6" name="Chevron 35"/>
          <p:cNvSpPr/>
          <p:nvPr userDrawn="1"/>
        </p:nvSpPr>
        <p:spPr>
          <a:xfrm rot="5400000">
            <a:off x="5313663" y="3026010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7" name="Chevron 36"/>
          <p:cNvSpPr/>
          <p:nvPr userDrawn="1"/>
        </p:nvSpPr>
        <p:spPr>
          <a:xfrm rot="5400000">
            <a:off x="5313663" y="1949248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8" name="Pentagon 37"/>
          <p:cNvSpPr/>
          <p:nvPr userDrawn="1"/>
        </p:nvSpPr>
        <p:spPr>
          <a:xfrm rot="5400000">
            <a:off x="5438524" y="1004523"/>
            <a:ext cx="1314954" cy="247120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9" name="Straight Connector 38"/>
          <p:cNvCxnSpPr>
            <a:stCxn id="51" idx="2"/>
          </p:cNvCxnSpPr>
          <p:nvPr userDrawn="1"/>
        </p:nvCxnSpPr>
        <p:spPr>
          <a:xfrm flipH="1">
            <a:off x="7332734" y="3189519"/>
            <a:ext cx="4698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2" idx="2"/>
          </p:cNvCxnSpPr>
          <p:nvPr userDrawn="1"/>
        </p:nvCxnSpPr>
        <p:spPr>
          <a:xfrm flipH="1" flipV="1">
            <a:off x="7332734" y="5275323"/>
            <a:ext cx="469816" cy="1496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8" idx="6"/>
          </p:cNvCxnSpPr>
          <p:nvPr userDrawn="1"/>
        </p:nvCxnSpPr>
        <p:spPr>
          <a:xfrm flipH="1" flipV="1">
            <a:off x="4388321" y="2141669"/>
            <a:ext cx="470948" cy="1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50" idx="6"/>
          </p:cNvCxnSpPr>
          <p:nvPr userDrawn="1"/>
        </p:nvCxnSpPr>
        <p:spPr>
          <a:xfrm flipH="1" flipV="1">
            <a:off x="4388321" y="4242437"/>
            <a:ext cx="470948" cy="19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 userDrawn="1"/>
        </p:nvSpPr>
        <p:spPr>
          <a:xfrm>
            <a:off x="3473921" y="1684469"/>
            <a:ext cx="914400" cy="91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3473921" y="378523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7802550" y="2732319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7802550" y="4833087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3734594" y="1823524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3728983" y="392429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8060818" y="287137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8063222" y="49721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509666" y="1770501"/>
            <a:ext cx="2889305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501936" y="2167735"/>
            <a:ext cx="2889305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512166" y="3846700"/>
            <a:ext cx="2889305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504436" y="4243934"/>
            <a:ext cx="2889305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799630" y="2759580"/>
            <a:ext cx="2889305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791900" y="3156814"/>
            <a:ext cx="2889305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802130" y="4835779"/>
            <a:ext cx="2889305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794400" y="5233013"/>
            <a:ext cx="2889305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5165903" y="187965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5165903" y="305313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165903" y="411993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5165903" y="517149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875260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Arc 59"/>
          <p:cNvSpPr/>
          <p:nvPr userDrawn="1"/>
        </p:nvSpPr>
        <p:spPr>
          <a:xfrm>
            <a:off x="7975889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9" name="Arc 68"/>
          <p:cNvSpPr/>
          <p:nvPr userDrawn="1"/>
        </p:nvSpPr>
        <p:spPr>
          <a:xfrm rot="10800000">
            <a:off x="6487024" y="3646297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0" name="Arc 69"/>
          <p:cNvSpPr/>
          <p:nvPr userDrawn="1"/>
        </p:nvSpPr>
        <p:spPr>
          <a:xfrm>
            <a:off x="4998158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1" name="Arc 70"/>
          <p:cNvSpPr/>
          <p:nvPr userDrawn="1"/>
        </p:nvSpPr>
        <p:spPr>
          <a:xfrm rot="10800000">
            <a:off x="3509296" y="3646297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2" name="Arc 71"/>
          <p:cNvSpPr/>
          <p:nvPr userDrawn="1"/>
        </p:nvSpPr>
        <p:spPr>
          <a:xfrm>
            <a:off x="2020431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2662483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4151347" y="5386194"/>
            <a:ext cx="911576" cy="911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76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5" name="Oval 74"/>
          <p:cNvSpPr/>
          <p:nvPr userDrawn="1"/>
        </p:nvSpPr>
        <p:spPr>
          <a:xfrm>
            <a:off x="5640210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6" name="Oval 75"/>
          <p:cNvSpPr/>
          <p:nvPr userDrawn="1"/>
        </p:nvSpPr>
        <p:spPr>
          <a:xfrm>
            <a:off x="7129076" y="5386194"/>
            <a:ext cx="911576" cy="911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7" name="Oval 76"/>
          <p:cNvSpPr/>
          <p:nvPr userDrawn="1"/>
        </p:nvSpPr>
        <p:spPr>
          <a:xfrm>
            <a:off x="8617941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 userDrawn="1"/>
        </p:nvSpPr>
        <p:spPr>
          <a:xfrm>
            <a:off x="2921744" y="174072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8877201" y="17407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5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4408203" y="552383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5893860" y="174072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2" name="TextBox 81"/>
          <p:cNvSpPr txBox="1"/>
          <p:nvPr userDrawn="1"/>
        </p:nvSpPr>
        <p:spPr>
          <a:xfrm>
            <a:off x="7388336" y="5523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2380833" y="251466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2387617" y="291189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5366176" y="252990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5372960" y="292713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353216" y="254514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360000" y="294237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3865145" y="4603991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3857415" y="5001225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6855039" y="4603991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6847309" y="5001225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004108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6" name="Oval 11"/>
          <p:cNvSpPr>
            <a:spLocks noChangeArrowheads="1"/>
          </p:cNvSpPr>
          <p:nvPr userDrawn="1"/>
        </p:nvSpPr>
        <p:spPr bwMode="auto">
          <a:xfrm>
            <a:off x="5453402" y="3071979"/>
            <a:ext cx="1306981" cy="130054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Oval 12"/>
          <p:cNvSpPr>
            <a:spLocks noChangeArrowheads="1"/>
          </p:cNvSpPr>
          <p:nvPr userDrawn="1"/>
        </p:nvSpPr>
        <p:spPr bwMode="auto">
          <a:xfrm>
            <a:off x="4380347" y="2003216"/>
            <a:ext cx="3455237" cy="3444507"/>
          </a:xfrm>
          <a:prstGeom prst="ellips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5502763" y="1704907"/>
            <a:ext cx="1210406" cy="1264059"/>
          </a:xfrm>
          <a:custGeom>
            <a:avLst/>
            <a:gdLst>
              <a:gd name="T0" fmla="*/ 0 w 564"/>
              <a:gd name="T1" fmla="*/ 311 h 589"/>
              <a:gd name="T2" fmla="*/ 102 w 564"/>
              <a:gd name="T3" fmla="*/ 311 h 589"/>
              <a:gd name="T4" fmla="*/ 102 w 564"/>
              <a:gd name="T5" fmla="*/ 0 h 589"/>
              <a:gd name="T6" fmla="*/ 461 w 564"/>
              <a:gd name="T7" fmla="*/ 0 h 589"/>
              <a:gd name="T8" fmla="*/ 461 w 564"/>
              <a:gd name="T9" fmla="*/ 311 h 589"/>
              <a:gd name="T10" fmla="*/ 564 w 564"/>
              <a:gd name="T11" fmla="*/ 311 h 589"/>
              <a:gd name="T12" fmla="*/ 283 w 564"/>
              <a:gd name="T13" fmla="*/ 589 h 589"/>
              <a:gd name="T14" fmla="*/ 0 w 564"/>
              <a:gd name="T15" fmla="*/ 311 h 589"/>
              <a:gd name="T16" fmla="*/ 0 w 564"/>
              <a:gd name="T17" fmla="*/ 311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89">
                <a:moveTo>
                  <a:pt x="0" y="311"/>
                </a:moveTo>
                <a:lnTo>
                  <a:pt x="102" y="311"/>
                </a:lnTo>
                <a:lnTo>
                  <a:pt x="102" y="0"/>
                </a:lnTo>
                <a:lnTo>
                  <a:pt x="461" y="0"/>
                </a:lnTo>
                <a:lnTo>
                  <a:pt x="461" y="311"/>
                </a:lnTo>
                <a:lnTo>
                  <a:pt x="564" y="311"/>
                </a:lnTo>
                <a:lnTo>
                  <a:pt x="283" y="589"/>
                </a:lnTo>
                <a:lnTo>
                  <a:pt x="0" y="311"/>
                </a:lnTo>
                <a:lnTo>
                  <a:pt x="0" y="3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Freeform 6"/>
          <p:cNvSpPr>
            <a:spLocks/>
          </p:cNvSpPr>
          <p:nvPr userDrawn="1"/>
        </p:nvSpPr>
        <p:spPr bwMode="auto">
          <a:xfrm>
            <a:off x="4161444" y="2383078"/>
            <a:ext cx="1289812" cy="1184653"/>
          </a:xfrm>
          <a:custGeom>
            <a:avLst/>
            <a:gdLst>
              <a:gd name="T0" fmla="*/ 218 w 601"/>
              <a:gd name="T1" fmla="*/ 552 h 552"/>
              <a:gd name="T2" fmla="*/ 270 w 601"/>
              <a:gd name="T3" fmla="*/ 463 h 552"/>
              <a:gd name="T4" fmla="*/ 0 w 601"/>
              <a:gd name="T5" fmla="*/ 309 h 552"/>
              <a:gd name="T6" fmla="*/ 179 w 601"/>
              <a:gd name="T7" fmla="*/ 0 h 552"/>
              <a:gd name="T8" fmla="*/ 448 w 601"/>
              <a:gd name="T9" fmla="*/ 156 h 552"/>
              <a:gd name="T10" fmla="*/ 499 w 601"/>
              <a:gd name="T11" fmla="*/ 67 h 552"/>
              <a:gd name="T12" fmla="*/ 601 w 601"/>
              <a:gd name="T13" fmla="*/ 449 h 552"/>
              <a:gd name="T14" fmla="*/ 218 w 601"/>
              <a:gd name="T15" fmla="*/ 552 h 552"/>
              <a:gd name="T16" fmla="*/ 218 w 601"/>
              <a:gd name="T17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1" h="552">
                <a:moveTo>
                  <a:pt x="218" y="552"/>
                </a:moveTo>
                <a:lnTo>
                  <a:pt x="270" y="463"/>
                </a:lnTo>
                <a:lnTo>
                  <a:pt x="0" y="309"/>
                </a:lnTo>
                <a:lnTo>
                  <a:pt x="179" y="0"/>
                </a:lnTo>
                <a:lnTo>
                  <a:pt x="448" y="156"/>
                </a:lnTo>
                <a:lnTo>
                  <a:pt x="499" y="67"/>
                </a:lnTo>
                <a:lnTo>
                  <a:pt x="601" y="449"/>
                </a:lnTo>
                <a:lnTo>
                  <a:pt x="218" y="552"/>
                </a:lnTo>
                <a:lnTo>
                  <a:pt x="218" y="5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0" name="Freeform 7"/>
          <p:cNvSpPr>
            <a:spLocks/>
          </p:cNvSpPr>
          <p:nvPr userDrawn="1"/>
        </p:nvSpPr>
        <p:spPr bwMode="auto">
          <a:xfrm>
            <a:off x="4161444" y="3878917"/>
            <a:ext cx="1289812" cy="1182507"/>
          </a:xfrm>
          <a:custGeom>
            <a:avLst/>
            <a:gdLst>
              <a:gd name="T0" fmla="*/ 499 w 601"/>
              <a:gd name="T1" fmla="*/ 487 h 551"/>
              <a:gd name="T2" fmla="*/ 448 w 601"/>
              <a:gd name="T3" fmla="*/ 398 h 551"/>
              <a:gd name="T4" fmla="*/ 179 w 601"/>
              <a:gd name="T5" fmla="*/ 551 h 551"/>
              <a:gd name="T6" fmla="*/ 0 w 601"/>
              <a:gd name="T7" fmla="*/ 244 h 551"/>
              <a:gd name="T8" fmla="*/ 270 w 601"/>
              <a:gd name="T9" fmla="*/ 89 h 551"/>
              <a:gd name="T10" fmla="*/ 218 w 601"/>
              <a:gd name="T11" fmla="*/ 0 h 551"/>
              <a:gd name="T12" fmla="*/ 601 w 601"/>
              <a:gd name="T13" fmla="*/ 104 h 551"/>
              <a:gd name="T14" fmla="*/ 499 w 601"/>
              <a:gd name="T15" fmla="*/ 487 h 551"/>
              <a:gd name="T16" fmla="*/ 499 w 601"/>
              <a:gd name="T17" fmla="*/ 487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1" h="551">
                <a:moveTo>
                  <a:pt x="499" y="487"/>
                </a:moveTo>
                <a:lnTo>
                  <a:pt x="448" y="398"/>
                </a:lnTo>
                <a:lnTo>
                  <a:pt x="179" y="551"/>
                </a:lnTo>
                <a:lnTo>
                  <a:pt x="0" y="244"/>
                </a:lnTo>
                <a:lnTo>
                  <a:pt x="270" y="89"/>
                </a:lnTo>
                <a:lnTo>
                  <a:pt x="218" y="0"/>
                </a:lnTo>
                <a:lnTo>
                  <a:pt x="601" y="104"/>
                </a:lnTo>
                <a:lnTo>
                  <a:pt x="499" y="487"/>
                </a:lnTo>
                <a:lnTo>
                  <a:pt x="499" y="48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1" name="Freeform 8"/>
          <p:cNvSpPr>
            <a:spLocks/>
          </p:cNvSpPr>
          <p:nvPr userDrawn="1"/>
        </p:nvSpPr>
        <p:spPr bwMode="auto">
          <a:xfrm>
            <a:off x="5502763" y="4479827"/>
            <a:ext cx="1210406" cy="1259767"/>
          </a:xfrm>
          <a:custGeom>
            <a:avLst/>
            <a:gdLst>
              <a:gd name="T0" fmla="*/ 564 w 564"/>
              <a:gd name="T1" fmla="*/ 278 h 587"/>
              <a:gd name="T2" fmla="*/ 461 w 564"/>
              <a:gd name="T3" fmla="*/ 278 h 587"/>
              <a:gd name="T4" fmla="*/ 461 w 564"/>
              <a:gd name="T5" fmla="*/ 587 h 587"/>
              <a:gd name="T6" fmla="*/ 102 w 564"/>
              <a:gd name="T7" fmla="*/ 587 h 587"/>
              <a:gd name="T8" fmla="*/ 102 w 564"/>
              <a:gd name="T9" fmla="*/ 278 h 587"/>
              <a:gd name="T10" fmla="*/ 0 w 564"/>
              <a:gd name="T11" fmla="*/ 278 h 587"/>
              <a:gd name="T12" fmla="*/ 283 w 564"/>
              <a:gd name="T13" fmla="*/ 0 h 587"/>
              <a:gd name="T14" fmla="*/ 564 w 564"/>
              <a:gd name="T15" fmla="*/ 278 h 587"/>
              <a:gd name="T16" fmla="*/ 564 w 564"/>
              <a:gd name="T17" fmla="*/ 2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87">
                <a:moveTo>
                  <a:pt x="564" y="278"/>
                </a:moveTo>
                <a:lnTo>
                  <a:pt x="461" y="278"/>
                </a:lnTo>
                <a:lnTo>
                  <a:pt x="461" y="587"/>
                </a:lnTo>
                <a:lnTo>
                  <a:pt x="102" y="587"/>
                </a:lnTo>
                <a:lnTo>
                  <a:pt x="102" y="278"/>
                </a:lnTo>
                <a:lnTo>
                  <a:pt x="0" y="278"/>
                </a:lnTo>
                <a:lnTo>
                  <a:pt x="283" y="0"/>
                </a:lnTo>
                <a:lnTo>
                  <a:pt x="564" y="278"/>
                </a:lnTo>
                <a:lnTo>
                  <a:pt x="564" y="27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" name="Freeform 9"/>
          <p:cNvSpPr>
            <a:spLocks/>
          </p:cNvSpPr>
          <p:nvPr userDrawn="1"/>
        </p:nvSpPr>
        <p:spPr bwMode="auto">
          <a:xfrm>
            <a:off x="6764675" y="3878917"/>
            <a:ext cx="1291958" cy="1182507"/>
          </a:xfrm>
          <a:custGeom>
            <a:avLst/>
            <a:gdLst>
              <a:gd name="T0" fmla="*/ 382 w 602"/>
              <a:gd name="T1" fmla="*/ 0 h 551"/>
              <a:gd name="T2" fmla="*/ 331 w 602"/>
              <a:gd name="T3" fmla="*/ 89 h 551"/>
              <a:gd name="T4" fmla="*/ 602 w 602"/>
              <a:gd name="T5" fmla="*/ 244 h 551"/>
              <a:gd name="T6" fmla="*/ 422 w 602"/>
              <a:gd name="T7" fmla="*/ 551 h 551"/>
              <a:gd name="T8" fmla="*/ 152 w 602"/>
              <a:gd name="T9" fmla="*/ 398 h 551"/>
              <a:gd name="T10" fmla="*/ 101 w 602"/>
              <a:gd name="T11" fmla="*/ 487 h 551"/>
              <a:gd name="T12" fmla="*/ 0 w 602"/>
              <a:gd name="T13" fmla="*/ 104 h 551"/>
              <a:gd name="T14" fmla="*/ 382 w 602"/>
              <a:gd name="T15" fmla="*/ 0 h 551"/>
              <a:gd name="T16" fmla="*/ 382 w 602"/>
              <a:gd name="T17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51">
                <a:moveTo>
                  <a:pt x="382" y="0"/>
                </a:moveTo>
                <a:lnTo>
                  <a:pt x="331" y="89"/>
                </a:lnTo>
                <a:lnTo>
                  <a:pt x="602" y="244"/>
                </a:lnTo>
                <a:lnTo>
                  <a:pt x="422" y="551"/>
                </a:lnTo>
                <a:lnTo>
                  <a:pt x="152" y="398"/>
                </a:lnTo>
                <a:lnTo>
                  <a:pt x="101" y="487"/>
                </a:lnTo>
                <a:lnTo>
                  <a:pt x="0" y="104"/>
                </a:lnTo>
                <a:lnTo>
                  <a:pt x="382" y="0"/>
                </a:lnTo>
                <a:lnTo>
                  <a:pt x="382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8" name="Freeform 10"/>
          <p:cNvSpPr>
            <a:spLocks/>
          </p:cNvSpPr>
          <p:nvPr userDrawn="1"/>
        </p:nvSpPr>
        <p:spPr bwMode="auto">
          <a:xfrm>
            <a:off x="6764675" y="2383078"/>
            <a:ext cx="1291958" cy="1184653"/>
          </a:xfrm>
          <a:custGeom>
            <a:avLst/>
            <a:gdLst>
              <a:gd name="T0" fmla="*/ 101 w 602"/>
              <a:gd name="T1" fmla="*/ 67 h 552"/>
              <a:gd name="T2" fmla="*/ 152 w 602"/>
              <a:gd name="T3" fmla="*/ 156 h 552"/>
              <a:gd name="T4" fmla="*/ 422 w 602"/>
              <a:gd name="T5" fmla="*/ 0 h 552"/>
              <a:gd name="T6" fmla="*/ 602 w 602"/>
              <a:gd name="T7" fmla="*/ 309 h 552"/>
              <a:gd name="T8" fmla="*/ 331 w 602"/>
              <a:gd name="T9" fmla="*/ 463 h 552"/>
              <a:gd name="T10" fmla="*/ 382 w 602"/>
              <a:gd name="T11" fmla="*/ 552 h 552"/>
              <a:gd name="T12" fmla="*/ 0 w 602"/>
              <a:gd name="T13" fmla="*/ 449 h 552"/>
              <a:gd name="T14" fmla="*/ 101 w 602"/>
              <a:gd name="T15" fmla="*/ 67 h 552"/>
              <a:gd name="T16" fmla="*/ 101 w 602"/>
              <a:gd name="T17" fmla="*/ 67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52">
                <a:moveTo>
                  <a:pt x="101" y="67"/>
                </a:moveTo>
                <a:lnTo>
                  <a:pt x="152" y="156"/>
                </a:lnTo>
                <a:lnTo>
                  <a:pt x="422" y="0"/>
                </a:lnTo>
                <a:lnTo>
                  <a:pt x="602" y="309"/>
                </a:lnTo>
                <a:lnTo>
                  <a:pt x="331" y="463"/>
                </a:lnTo>
                <a:lnTo>
                  <a:pt x="382" y="552"/>
                </a:lnTo>
                <a:lnTo>
                  <a:pt x="0" y="449"/>
                </a:lnTo>
                <a:lnTo>
                  <a:pt x="101" y="67"/>
                </a:lnTo>
                <a:lnTo>
                  <a:pt x="101" y="6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0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457200" y="2318720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449470" y="2715954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457200" y="4397430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449470" y="4794664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064362" y="2318720"/>
            <a:ext cx="3624717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056632" y="2715954"/>
            <a:ext cx="3624717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064362" y="4397430"/>
            <a:ext cx="3624717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056632" y="4794664"/>
            <a:ext cx="3624717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4299902" y="910924"/>
            <a:ext cx="362712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4292172" y="1308158"/>
            <a:ext cx="3627121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4299902" y="5753963"/>
            <a:ext cx="362712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4292172" y="6151197"/>
            <a:ext cx="3627121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014570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Rectangle 5"/>
          <p:cNvSpPr>
            <a:spLocks noChangeArrowheads="1"/>
          </p:cNvSpPr>
          <p:nvPr userDrawn="1"/>
        </p:nvSpPr>
        <p:spPr bwMode="auto">
          <a:xfrm>
            <a:off x="1464612" y="4314504"/>
            <a:ext cx="2286682" cy="1133980"/>
          </a:xfrm>
          <a:prstGeom prst="rect">
            <a:avLst/>
          </a:prstGeom>
          <a:solidFill>
            <a:schemeClr val="tx2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2" name="Oval 10"/>
          <p:cNvSpPr>
            <a:spLocks noChangeArrowheads="1"/>
          </p:cNvSpPr>
          <p:nvPr userDrawn="1"/>
        </p:nvSpPr>
        <p:spPr bwMode="auto">
          <a:xfrm>
            <a:off x="2064047" y="3878776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Parallelogram 32"/>
          <p:cNvSpPr/>
          <p:nvPr userDrawn="1"/>
        </p:nvSpPr>
        <p:spPr>
          <a:xfrm rot="5400000">
            <a:off x="2566136" y="4264730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1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angle 11"/>
          <p:cNvSpPr>
            <a:spLocks noChangeArrowheads="1"/>
          </p:cNvSpPr>
          <p:nvPr userDrawn="1"/>
        </p:nvSpPr>
        <p:spPr bwMode="auto">
          <a:xfrm>
            <a:off x="3120229" y="3710636"/>
            <a:ext cx="2286682" cy="1133980"/>
          </a:xfrm>
          <a:prstGeom prst="rect">
            <a:avLst/>
          </a:prstGeom>
          <a:solidFill>
            <a:schemeClr val="accent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5" name="Oval 12"/>
          <p:cNvSpPr>
            <a:spLocks noChangeArrowheads="1"/>
          </p:cNvSpPr>
          <p:nvPr userDrawn="1"/>
        </p:nvSpPr>
        <p:spPr bwMode="auto">
          <a:xfrm>
            <a:off x="3719664" y="3274208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Parallelogram 59"/>
          <p:cNvSpPr/>
          <p:nvPr userDrawn="1"/>
        </p:nvSpPr>
        <p:spPr>
          <a:xfrm rot="5400000">
            <a:off x="4219898" y="366016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3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Rectangle 13"/>
          <p:cNvSpPr>
            <a:spLocks noChangeArrowheads="1"/>
          </p:cNvSpPr>
          <p:nvPr userDrawn="1"/>
        </p:nvSpPr>
        <p:spPr bwMode="auto">
          <a:xfrm>
            <a:off x="4773992" y="3106070"/>
            <a:ext cx="2288539" cy="1133980"/>
          </a:xfrm>
          <a:prstGeom prst="rect">
            <a:avLst/>
          </a:pr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6" name="Oval 14"/>
          <p:cNvSpPr>
            <a:spLocks noChangeArrowheads="1"/>
          </p:cNvSpPr>
          <p:nvPr userDrawn="1"/>
        </p:nvSpPr>
        <p:spPr bwMode="auto">
          <a:xfrm>
            <a:off x="5373426" y="2668938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Parallelogram 66"/>
          <p:cNvSpPr/>
          <p:nvPr userDrawn="1"/>
        </p:nvSpPr>
        <p:spPr>
          <a:xfrm rot="5400000">
            <a:off x="5875513" y="305489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5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15"/>
          <p:cNvSpPr>
            <a:spLocks noChangeArrowheads="1"/>
          </p:cNvSpPr>
          <p:nvPr userDrawn="1"/>
        </p:nvSpPr>
        <p:spPr bwMode="auto">
          <a:xfrm>
            <a:off x="6429607" y="2500800"/>
            <a:ext cx="2286682" cy="1133980"/>
          </a:xfrm>
          <a:prstGeom prst="rect">
            <a:avLst/>
          </a:pr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Oval 16"/>
          <p:cNvSpPr>
            <a:spLocks noChangeArrowheads="1"/>
          </p:cNvSpPr>
          <p:nvPr userDrawn="1"/>
        </p:nvSpPr>
        <p:spPr bwMode="auto">
          <a:xfrm>
            <a:off x="7029042" y="2061435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Parallelogram 69"/>
          <p:cNvSpPr/>
          <p:nvPr userDrawn="1"/>
        </p:nvSpPr>
        <p:spPr>
          <a:xfrm rot="5400000">
            <a:off x="7529755" y="244962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6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Freeform 17"/>
          <p:cNvSpPr>
            <a:spLocks/>
          </p:cNvSpPr>
          <p:nvPr userDrawn="1"/>
        </p:nvSpPr>
        <p:spPr bwMode="auto">
          <a:xfrm>
            <a:off x="8085225" y="1661439"/>
            <a:ext cx="2845360" cy="1602264"/>
          </a:xfrm>
          <a:custGeom>
            <a:avLst/>
            <a:gdLst>
              <a:gd name="T0" fmla="*/ 1533 w 1533"/>
              <a:gd name="T1" fmla="*/ 524 h 1047"/>
              <a:gd name="T2" fmla="*/ 1232 w 1533"/>
              <a:gd name="T3" fmla="*/ 0 h 1047"/>
              <a:gd name="T4" fmla="*/ 1232 w 1533"/>
              <a:gd name="T5" fmla="*/ 153 h 1047"/>
              <a:gd name="T6" fmla="*/ 0 w 1533"/>
              <a:gd name="T7" fmla="*/ 153 h 1047"/>
              <a:gd name="T8" fmla="*/ 0 w 1533"/>
              <a:gd name="T9" fmla="*/ 894 h 1047"/>
              <a:gd name="T10" fmla="*/ 1232 w 1533"/>
              <a:gd name="T11" fmla="*/ 894 h 1047"/>
              <a:gd name="T12" fmla="*/ 1232 w 1533"/>
              <a:gd name="T13" fmla="*/ 1047 h 1047"/>
              <a:gd name="T14" fmla="*/ 1533 w 1533"/>
              <a:gd name="T15" fmla="*/ 524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3" h="1047">
                <a:moveTo>
                  <a:pt x="1533" y="524"/>
                </a:moveTo>
                <a:lnTo>
                  <a:pt x="1232" y="0"/>
                </a:lnTo>
                <a:lnTo>
                  <a:pt x="1232" y="153"/>
                </a:lnTo>
                <a:lnTo>
                  <a:pt x="0" y="153"/>
                </a:lnTo>
                <a:lnTo>
                  <a:pt x="0" y="894"/>
                </a:lnTo>
                <a:lnTo>
                  <a:pt x="1232" y="894"/>
                </a:lnTo>
                <a:lnTo>
                  <a:pt x="1232" y="1047"/>
                </a:lnTo>
                <a:lnTo>
                  <a:pt x="1533" y="524"/>
                </a:lnTo>
                <a:close/>
              </a:path>
            </a:pathLst>
          </a:custGeom>
          <a:solidFill>
            <a:schemeClr val="accent6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2" name="Oval 18"/>
          <p:cNvSpPr>
            <a:spLocks noChangeArrowheads="1"/>
          </p:cNvSpPr>
          <p:nvPr userDrawn="1"/>
        </p:nvSpPr>
        <p:spPr bwMode="auto">
          <a:xfrm>
            <a:off x="8921253" y="1455513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 userDrawn="1"/>
        </p:nvSpPr>
        <p:spPr>
          <a:xfrm>
            <a:off x="2318887" y="4023362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9186445" y="15969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3975894" y="3414460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5612137" y="27790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77" name="TextBox 76"/>
          <p:cNvSpPr txBox="1"/>
          <p:nvPr userDrawn="1"/>
        </p:nvSpPr>
        <p:spPr>
          <a:xfrm>
            <a:off x="7289532" y="21872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1464613" y="5457238"/>
            <a:ext cx="225505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3719664" y="4814617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5370716" y="4240050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7062527" y="3638393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716289" y="3044800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1769987" y="4881494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3409621" y="4219691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087222" y="3605966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6748547" y="3006315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56" hasCustomPrompt="1"/>
          </p:nvPr>
        </p:nvSpPr>
        <p:spPr>
          <a:xfrm>
            <a:off x="8644683" y="2400393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7750263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Freeform 12"/>
          <p:cNvSpPr>
            <a:spLocks/>
          </p:cNvSpPr>
          <p:nvPr userDrawn="1"/>
        </p:nvSpPr>
        <p:spPr bwMode="auto">
          <a:xfrm>
            <a:off x="6435878" y="4193708"/>
            <a:ext cx="1561869" cy="1541902"/>
          </a:xfrm>
          <a:custGeom>
            <a:avLst/>
            <a:gdLst>
              <a:gd name="T0" fmla="*/ 205 w 411"/>
              <a:gd name="T1" fmla="*/ 0 h 407"/>
              <a:gd name="T2" fmla="*/ 220 w 411"/>
              <a:gd name="T3" fmla="*/ 7 h 407"/>
              <a:gd name="T4" fmla="*/ 404 w 411"/>
              <a:gd name="T5" fmla="*/ 189 h 407"/>
              <a:gd name="T6" fmla="*/ 404 w 411"/>
              <a:gd name="T7" fmla="*/ 215 h 407"/>
              <a:gd name="T8" fmla="*/ 219 w 411"/>
              <a:gd name="T9" fmla="*/ 400 h 407"/>
              <a:gd name="T10" fmla="*/ 192 w 411"/>
              <a:gd name="T11" fmla="*/ 400 h 407"/>
              <a:gd name="T12" fmla="*/ 7 w 411"/>
              <a:gd name="T13" fmla="*/ 215 h 407"/>
              <a:gd name="T14" fmla="*/ 7 w 411"/>
              <a:gd name="T15" fmla="*/ 189 h 407"/>
              <a:gd name="T16" fmla="*/ 191 w 411"/>
              <a:gd name="T17" fmla="*/ 7 h 407"/>
              <a:gd name="T18" fmla="*/ 205 w 411"/>
              <a:gd name="T19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7">
                <a:moveTo>
                  <a:pt x="205" y="0"/>
                </a:moveTo>
                <a:cubicBezTo>
                  <a:pt x="211" y="0"/>
                  <a:pt x="216" y="2"/>
                  <a:pt x="220" y="7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400"/>
                  <a:pt x="219" y="400"/>
                  <a:pt x="219" y="400"/>
                </a:cubicBezTo>
                <a:cubicBezTo>
                  <a:pt x="211" y="407"/>
                  <a:pt x="200" y="407"/>
                  <a:pt x="192" y="400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7"/>
                  <a:pt x="191" y="7"/>
                  <a:pt x="191" y="7"/>
                </a:cubicBezTo>
                <a:cubicBezTo>
                  <a:pt x="195" y="2"/>
                  <a:pt x="200" y="0"/>
                  <a:pt x="2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1" name="Freeform 13"/>
          <p:cNvSpPr>
            <a:spLocks/>
          </p:cNvSpPr>
          <p:nvPr userDrawn="1"/>
        </p:nvSpPr>
        <p:spPr bwMode="auto">
          <a:xfrm>
            <a:off x="6435878" y="1960831"/>
            <a:ext cx="1561869" cy="1530809"/>
          </a:xfrm>
          <a:custGeom>
            <a:avLst/>
            <a:gdLst>
              <a:gd name="T0" fmla="*/ 205 w 411"/>
              <a:gd name="T1" fmla="*/ 0 h 404"/>
              <a:gd name="T2" fmla="*/ 220 w 411"/>
              <a:gd name="T3" fmla="*/ 6 h 404"/>
              <a:gd name="T4" fmla="*/ 404 w 411"/>
              <a:gd name="T5" fmla="*/ 188 h 404"/>
              <a:gd name="T6" fmla="*/ 404 w 411"/>
              <a:gd name="T7" fmla="*/ 213 h 404"/>
              <a:gd name="T8" fmla="*/ 219 w 411"/>
              <a:gd name="T9" fmla="*/ 397 h 404"/>
              <a:gd name="T10" fmla="*/ 192 w 411"/>
              <a:gd name="T11" fmla="*/ 397 h 404"/>
              <a:gd name="T12" fmla="*/ 7 w 411"/>
              <a:gd name="T13" fmla="*/ 213 h 404"/>
              <a:gd name="T14" fmla="*/ 7 w 411"/>
              <a:gd name="T15" fmla="*/ 188 h 404"/>
              <a:gd name="T16" fmla="*/ 191 w 411"/>
              <a:gd name="T17" fmla="*/ 6 h 404"/>
              <a:gd name="T18" fmla="*/ 205 w 411"/>
              <a:gd name="T19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4">
                <a:moveTo>
                  <a:pt x="205" y="0"/>
                </a:moveTo>
                <a:cubicBezTo>
                  <a:pt x="211" y="0"/>
                  <a:pt x="216" y="2"/>
                  <a:pt x="220" y="6"/>
                </a:cubicBezTo>
                <a:cubicBezTo>
                  <a:pt x="404" y="188"/>
                  <a:pt x="404" y="188"/>
                  <a:pt x="404" y="188"/>
                </a:cubicBezTo>
                <a:cubicBezTo>
                  <a:pt x="411" y="195"/>
                  <a:pt x="411" y="206"/>
                  <a:pt x="404" y="213"/>
                </a:cubicBezTo>
                <a:cubicBezTo>
                  <a:pt x="219" y="397"/>
                  <a:pt x="219" y="397"/>
                  <a:pt x="219" y="397"/>
                </a:cubicBezTo>
                <a:cubicBezTo>
                  <a:pt x="211" y="404"/>
                  <a:pt x="200" y="404"/>
                  <a:pt x="192" y="397"/>
                </a:cubicBezTo>
                <a:cubicBezTo>
                  <a:pt x="7" y="213"/>
                  <a:pt x="7" y="213"/>
                  <a:pt x="7" y="213"/>
                </a:cubicBezTo>
                <a:cubicBezTo>
                  <a:pt x="0" y="206"/>
                  <a:pt x="0" y="195"/>
                  <a:pt x="7" y="188"/>
                </a:cubicBezTo>
                <a:cubicBezTo>
                  <a:pt x="191" y="6"/>
                  <a:pt x="191" y="6"/>
                  <a:pt x="191" y="6"/>
                </a:cubicBezTo>
                <a:cubicBezTo>
                  <a:pt x="195" y="2"/>
                  <a:pt x="200" y="0"/>
                  <a:pt x="2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Freeform 14"/>
          <p:cNvSpPr>
            <a:spLocks/>
          </p:cNvSpPr>
          <p:nvPr userDrawn="1"/>
        </p:nvSpPr>
        <p:spPr bwMode="auto">
          <a:xfrm>
            <a:off x="4192092" y="1956394"/>
            <a:ext cx="1564087" cy="1539683"/>
          </a:xfrm>
          <a:custGeom>
            <a:avLst/>
            <a:gdLst>
              <a:gd name="T0" fmla="*/ 206 w 411"/>
              <a:gd name="T1" fmla="*/ 0 h 406"/>
              <a:gd name="T2" fmla="*/ 220 w 411"/>
              <a:gd name="T3" fmla="*/ 6 h 406"/>
              <a:gd name="T4" fmla="*/ 404 w 411"/>
              <a:gd name="T5" fmla="*/ 189 h 406"/>
              <a:gd name="T6" fmla="*/ 404 w 411"/>
              <a:gd name="T7" fmla="*/ 215 h 406"/>
              <a:gd name="T8" fmla="*/ 219 w 411"/>
              <a:gd name="T9" fmla="*/ 399 h 406"/>
              <a:gd name="T10" fmla="*/ 192 w 411"/>
              <a:gd name="T11" fmla="*/ 399 h 406"/>
              <a:gd name="T12" fmla="*/ 7 w 411"/>
              <a:gd name="T13" fmla="*/ 215 h 406"/>
              <a:gd name="T14" fmla="*/ 7 w 411"/>
              <a:gd name="T15" fmla="*/ 189 h 406"/>
              <a:gd name="T16" fmla="*/ 191 w 411"/>
              <a:gd name="T17" fmla="*/ 6 h 406"/>
              <a:gd name="T18" fmla="*/ 206 w 411"/>
              <a:gd name="T19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6">
                <a:moveTo>
                  <a:pt x="206" y="0"/>
                </a:moveTo>
                <a:cubicBezTo>
                  <a:pt x="211" y="0"/>
                  <a:pt x="216" y="2"/>
                  <a:pt x="220" y="6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399"/>
                  <a:pt x="219" y="399"/>
                  <a:pt x="219" y="399"/>
                </a:cubicBezTo>
                <a:cubicBezTo>
                  <a:pt x="212" y="406"/>
                  <a:pt x="200" y="406"/>
                  <a:pt x="192" y="399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6"/>
                  <a:pt x="191" y="6"/>
                  <a:pt x="191" y="6"/>
                </a:cubicBezTo>
                <a:cubicBezTo>
                  <a:pt x="195" y="2"/>
                  <a:pt x="200" y="0"/>
                  <a:pt x="2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8" name="Freeform 15"/>
          <p:cNvSpPr>
            <a:spLocks/>
          </p:cNvSpPr>
          <p:nvPr userDrawn="1"/>
        </p:nvSpPr>
        <p:spPr bwMode="auto">
          <a:xfrm>
            <a:off x="4192092" y="4193708"/>
            <a:ext cx="1564087" cy="1541902"/>
          </a:xfrm>
          <a:custGeom>
            <a:avLst/>
            <a:gdLst>
              <a:gd name="T0" fmla="*/ 206 w 411"/>
              <a:gd name="T1" fmla="*/ 0 h 407"/>
              <a:gd name="T2" fmla="*/ 220 w 411"/>
              <a:gd name="T3" fmla="*/ 7 h 407"/>
              <a:gd name="T4" fmla="*/ 404 w 411"/>
              <a:gd name="T5" fmla="*/ 189 h 407"/>
              <a:gd name="T6" fmla="*/ 404 w 411"/>
              <a:gd name="T7" fmla="*/ 215 h 407"/>
              <a:gd name="T8" fmla="*/ 219 w 411"/>
              <a:gd name="T9" fmla="*/ 400 h 407"/>
              <a:gd name="T10" fmla="*/ 192 w 411"/>
              <a:gd name="T11" fmla="*/ 400 h 407"/>
              <a:gd name="T12" fmla="*/ 7 w 411"/>
              <a:gd name="T13" fmla="*/ 215 h 407"/>
              <a:gd name="T14" fmla="*/ 7 w 411"/>
              <a:gd name="T15" fmla="*/ 189 h 407"/>
              <a:gd name="T16" fmla="*/ 191 w 411"/>
              <a:gd name="T17" fmla="*/ 7 h 407"/>
              <a:gd name="T18" fmla="*/ 206 w 411"/>
              <a:gd name="T19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7">
                <a:moveTo>
                  <a:pt x="206" y="0"/>
                </a:moveTo>
                <a:cubicBezTo>
                  <a:pt x="211" y="0"/>
                  <a:pt x="216" y="2"/>
                  <a:pt x="220" y="7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400"/>
                  <a:pt x="219" y="400"/>
                  <a:pt x="219" y="400"/>
                </a:cubicBezTo>
                <a:cubicBezTo>
                  <a:pt x="212" y="407"/>
                  <a:pt x="200" y="407"/>
                  <a:pt x="192" y="400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7"/>
                  <a:pt x="191" y="7"/>
                  <a:pt x="191" y="7"/>
                </a:cubicBezTo>
                <a:cubicBezTo>
                  <a:pt x="195" y="2"/>
                  <a:pt x="200" y="0"/>
                  <a:pt x="2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0" name="Freeform 16"/>
          <p:cNvSpPr>
            <a:spLocks/>
          </p:cNvSpPr>
          <p:nvPr userDrawn="1"/>
        </p:nvSpPr>
        <p:spPr bwMode="auto">
          <a:xfrm>
            <a:off x="4033040" y="3198377"/>
            <a:ext cx="542326" cy="1307963"/>
          </a:xfrm>
          <a:custGeom>
            <a:avLst/>
            <a:gdLst>
              <a:gd name="T0" fmla="*/ 149 w 149"/>
              <a:gd name="T1" fmla="*/ 360 h 360"/>
              <a:gd name="T2" fmla="*/ 42 w 149"/>
              <a:gd name="T3" fmla="*/ 253 h 360"/>
              <a:gd name="T4" fmla="*/ 42 w 149"/>
              <a:gd name="T5" fmla="*/ 101 h 360"/>
              <a:gd name="T6" fmla="*/ 143 w 149"/>
              <a:gd name="T7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60">
                <a:moveTo>
                  <a:pt x="149" y="360"/>
                </a:moveTo>
                <a:cubicBezTo>
                  <a:pt x="42" y="253"/>
                  <a:pt x="42" y="253"/>
                  <a:pt x="42" y="253"/>
                </a:cubicBezTo>
                <a:cubicBezTo>
                  <a:pt x="0" y="211"/>
                  <a:pt x="0" y="143"/>
                  <a:pt x="42" y="101"/>
                </a:cubicBezTo>
                <a:cubicBezTo>
                  <a:pt x="143" y="0"/>
                  <a:pt x="143" y="0"/>
                  <a:pt x="143" y="0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1" name="Freeform 17"/>
          <p:cNvSpPr>
            <a:spLocks/>
          </p:cNvSpPr>
          <p:nvPr userDrawn="1"/>
        </p:nvSpPr>
        <p:spPr bwMode="auto">
          <a:xfrm>
            <a:off x="5443087" y="5369808"/>
            <a:ext cx="1297329" cy="525312"/>
          </a:xfrm>
          <a:custGeom>
            <a:avLst/>
            <a:gdLst>
              <a:gd name="T0" fmla="*/ 356 w 356"/>
              <a:gd name="T1" fmla="*/ 2 h 145"/>
              <a:gd name="T2" fmla="*/ 255 w 356"/>
              <a:gd name="T3" fmla="*/ 103 h 145"/>
              <a:gd name="T4" fmla="*/ 103 w 356"/>
              <a:gd name="T5" fmla="*/ 103 h 145"/>
              <a:gd name="T6" fmla="*/ 0 w 356"/>
              <a:gd name="T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145">
                <a:moveTo>
                  <a:pt x="356" y="2"/>
                </a:moveTo>
                <a:cubicBezTo>
                  <a:pt x="255" y="103"/>
                  <a:pt x="255" y="103"/>
                  <a:pt x="255" y="103"/>
                </a:cubicBezTo>
                <a:cubicBezTo>
                  <a:pt x="213" y="145"/>
                  <a:pt x="145" y="145"/>
                  <a:pt x="103" y="103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2" name="Freeform 18"/>
          <p:cNvSpPr>
            <a:spLocks/>
          </p:cNvSpPr>
          <p:nvPr userDrawn="1"/>
        </p:nvSpPr>
        <p:spPr bwMode="auto">
          <a:xfrm>
            <a:off x="7623026" y="3183490"/>
            <a:ext cx="535945" cy="1310089"/>
          </a:xfrm>
          <a:custGeom>
            <a:avLst/>
            <a:gdLst>
              <a:gd name="T0" fmla="*/ 0 w 147"/>
              <a:gd name="T1" fmla="*/ 0 h 361"/>
              <a:gd name="T2" fmla="*/ 105 w 147"/>
              <a:gd name="T3" fmla="*/ 105 h 361"/>
              <a:gd name="T4" fmla="*/ 105 w 147"/>
              <a:gd name="T5" fmla="*/ 257 h 361"/>
              <a:gd name="T6" fmla="*/ 1 w 147"/>
              <a:gd name="T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361">
                <a:moveTo>
                  <a:pt x="0" y="0"/>
                </a:moveTo>
                <a:cubicBezTo>
                  <a:pt x="105" y="105"/>
                  <a:pt x="105" y="105"/>
                  <a:pt x="105" y="105"/>
                </a:cubicBezTo>
                <a:cubicBezTo>
                  <a:pt x="147" y="147"/>
                  <a:pt x="147" y="215"/>
                  <a:pt x="105" y="257"/>
                </a:cubicBezTo>
                <a:cubicBezTo>
                  <a:pt x="1" y="361"/>
                  <a:pt x="1" y="361"/>
                  <a:pt x="1" y="361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3" name="Freeform 19"/>
          <p:cNvSpPr>
            <a:spLocks/>
          </p:cNvSpPr>
          <p:nvPr userDrawn="1"/>
        </p:nvSpPr>
        <p:spPr bwMode="auto">
          <a:xfrm>
            <a:off x="5438834" y="1786203"/>
            <a:ext cx="1316470" cy="533819"/>
          </a:xfrm>
          <a:custGeom>
            <a:avLst/>
            <a:gdLst>
              <a:gd name="T0" fmla="*/ 0 w 361"/>
              <a:gd name="T1" fmla="*/ 146 h 147"/>
              <a:gd name="T2" fmla="*/ 104 w 361"/>
              <a:gd name="T3" fmla="*/ 42 h 147"/>
              <a:gd name="T4" fmla="*/ 256 w 361"/>
              <a:gd name="T5" fmla="*/ 42 h 147"/>
              <a:gd name="T6" fmla="*/ 361 w 361"/>
              <a:gd name="T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147">
                <a:moveTo>
                  <a:pt x="0" y="146"/>
                </a:moveTo>
                <a:cubicBezTo>
                  <a:pt x="104" y="42"/>
                  <a:pt x="104" y="42"/>
                  <a:pt x="104" y="42"/>
                </a:cubicBezTo>
                <a:cubicBezTo>
                  <a:pt x="146" y="0"/>
                  <a:pt x="214" y="0"/>
                  <a:pt x="256" y="42"/>
                </a:cubicBezTo>
                <a:cubicBezTo>
                  <a:pt x="361" y="147"/>
                  <a:pt x="361" y="147"/>
                  <a:pt x="361" y="147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4777608" y="2408090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7017880" y="2408090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4762367" y="46465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7014674" y="464651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457200" y="2315508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449470" y="2712742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457200" y="4552939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449470" y="4950173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105741" y="2330748"/>
            <a:ext cx="3627121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098011" y="2727982"/>
            <a:ext cx="3627121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8105741" y="4568179"/>
            <a:ext cx="3627121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8098011" y="4965413"/>
            <a:ext cx="3627121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11478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57DC0FD-3A93-467E-BA99-2E2A7A44FF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5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DE1B2C98-05BB-47A3-B2D2-AD2F4CB91E0B}"/>
              </a:ext>
            </a:extLst>
          </p:cNvPr>
          <p:cNvSpPr txBox="1"/>
          <p:nvPr userDrawn="1"/>
        </p:nvSpPr>
        <p:spPr>
          <a:xfrm>
            <a:off x="6777208" y="3922322"/>
            <a:ext cx="357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600" b="1">
                <a:solidFill>
                  <a:schemeClr val="accent4"/>
                </a:solidFill>
                <a:latin typeface="Calibri" pitchFamily="34" charset="0"/>
                <a:ea typeface="Roboto Th" pitchFamily="2" charset="0"/>
              </a:rPr>
              <a:t>Thank you</a:t>
            </a:r>
            <a:endParaRPr lang="en-US" sz="3600" b="1" dirty="0">
              <a:solidFill>
                <a:schemeClr val="accent4"/>
              </a:solidFill>
              <a:latin typeface="Calibri" pitchFamily="34" charset="0"/>
              <a:ea typeface="Roboto Th" pitchFamily="2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D8E6986-28BC-4B2E-AC95-3691BD5660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726" y="2136344"/>
            <a:ext cx="974127" cy="8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8231619" y="2328726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0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8231619" y="2328726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663202B4-8E9D-453D-BB0A-9F51401883C6}"/>
              </a:ext>
            </a:extLst>
          </p:cNvPr>
          <p:cNvSpPr txBox="1"/>
          <p:nvPr userDrawn="1"/>
        </p:nvSpPr>
        <p:spPr>
          <a:xfrm>
            <a:off x="6964927" y="3886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28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2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A174DE4-D6E9-4419-BBC5-6C621C4D6CB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51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59152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68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180092-DB2A-4C3E-8159-F14C89C8A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964A26-7C29-45EA-9B77-736CFF06B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oh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3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09CB14-44AC-43B2-8AA3-788B5BB929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80" y="6271481"/>
            <a:ext cx="1943023" cy="4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451429"/>
            <a:ext cx="10515600" cy="472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6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8" r:id="rId4"/>
    <p:sldLayoutId id="2147483663" r:id="rId5"/>
    <p:sldLayoutId id="2147483664" r:id="rId6"/>
    <p:sldLayoutId id="2147483654" r:id="rId7"/>
    <p:sldLayoutId id="2147483666" r:id="rId8"/>
    <p:sldLayoutId id="2147483655" r:id="rId9"/>
    <p:sldLayoutId id="2147483656" r:id="rId10"/>
    <p:sldLayoutId id="2147483657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17244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17244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172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172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172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172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2" y="6812281"/>
            <a:ext cx="12192001" cy="45719"/>
          </a:xfrm>
          <a:prstGeom prst="rect">
            <a:avLst/>
          </a:prstGeom>
          <a:solidFill>
            <a:srgbClr val="1E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 userDrawn="1"/>
        </p:nvSpPr>
        <p:spPr>
          <a:xfrm rot="5400000">
            <a:off x="11577093" y="264433"/>
            <a:ext cx="335792" cy="325518"/>
          </a:xfrm>
          <a:prstGeom prst="homePlate">
            <a:avLst>
              <a:gd name="adj" fmla="val 310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00">
              <a:latin typeface="+mj-lt"/>
              <a:ea typeface="Roboto Bk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lvl1pPr>
              <a:defRPr lang="en-US" sz="1100" smtClean="0">
                <a:solidFill>
                  <a:schemeClr val="lt1"/>
                </a:solidFill>
                <a:latin typeface="+mj-lt"/>
                <a:ea typeface="Roboto Bk" pitchFamily="2" charset="0"/>
              </a:defRPr>
            </a:lvl1pPr>
          </a:lstStyle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7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\\sea-fs1\Sal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de-de/library/cc785914(WS.10).asp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DC0B92-4D6F-4487-A1B4-8BC63A5F4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09" y="4601723"/>
            <a:ext cx="3898391" cy="20646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7A9B797-443A-4E9D-8492-E166E2A4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8000" y="0"/>
            <a:ext cx="12960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87C71DD-CBB8-4CA9-9786-51CB1B781158}"/>
              </a:ext>
            </a:extLst>
          </p:cNvPr>
          <p:cNvSpPr/>
          <p:nvPr/>
        </p:nvSpPr>
        <p:spPr bwMode="auto">
          <a:xfrm>
            <a:off x="-768000" y="0"/>
            <a:ext cx="12960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60960" rIns="6096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</a:pPr>
            <a:endParaRPr lang="de-DE" sz="29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3E4A86-23A4-4262-9492-AFD5990B4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09" y="5653918"/>
            <a:ext cx="3219450" cy="7388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29C1A1-54EE-4A05-A6FD-913E5CE0C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1227" y="256840"/>
            <a:ext cx="12177486" cy="1655762"/>
          </a:xfrm>
          <a:noFill/>
        </p:spPr>
        <p:txBody>
          <a:bodyPr lIns="720000" tIns="180000" rIns="180000"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60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Thorsten Butz</a:t>
            </a:r>
          </a:p>
          <a:p>
            <a:pPr algn="l">
              <a:lnSpc>
                <a:spcPct val="100000"/>
              </a:lnSpc>
            </a:pPr>
            <a:r>
              <a:rPr lang="en-US" sz="54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Mythos file server</a:t>
            </a:r>
            <a:endParaRPr lang="en-DE" sz="54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09. November 2018, </a:t>
            </a:r>
            <a:endParaRPr lang="en-DE" sz="40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Pathé Dietlikon</a:t>
            </a:r>
          </a:p>
          <a:p>
            <a:pPr algn="l">
              <a:lnSpc>
                <a:spcPct val="10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de-DE" sz="6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5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          FSRM feature installed               </a:t>
            </a:r>
            <a:r>
              <a:rPr lang="de-DE">
                <a:solidFill>
                  <a:srgbClr val="FF0000"/>
                </a:solidFill>
              </a:rPr>
              <a:t>FSRM feature not installed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451429"/>
            <a:ext cx="5215443" cy="510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400" y="1451429"/>
            <a:ext cx="5264161" cy="51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25464466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Firewall rules for FSRM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8675" y="3802742"/>
            <a:ext cx="11493954" cy="2946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6400"/>
                </a:solidFill>
              </a:rPr>
              <a:t># Check config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=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FF"/>
                </a:solidFill>
              </a:rPr>
              <a:t>New-CimSession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-ComputerName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$fileserver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=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B0000"/>
                </a:solidFill>
              </a:rPr>
              <a:t>'Remote File Server Resource Manager Management'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00FF"/>
                </a:solidFill>
              </a:rPr>
              <a:t>Get-NetFirewallRule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A9A9A9"/>
                </a:solidFill>
              </a:rPr>
              <a:t>|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0000FF"/>
                </a:solidFill>
              </a:rPr>
              <a:t>Format-Table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Enabled</a:t>
            </a:r>
            <a:r>
              <a:rPr lang="de-DE" sz="1600">
                <a:solidFill>
                  <a:srgbClr val="A9A9A9"/>
                </a:solidFill>
              </a:rPr>
              <a:t>,</a:t>
            </a:r>
            <a:r>
              <a:rPr lang="de-DE" sz="1600">
                <a:solidFill>
                  <a:srgbClr val="8A2BE2"/>
                </a:solidFill>
              </a:rPr>
              <a:t>Display*</a:t>
            </a:r>
            <a:r>
              <a:rPr lang="de-DE" sz="1600">
                <a:solidFill>
                  <a:srgbClr val="A9A9A9"/>
                </a:solidFill>
              </a:rPr>
              <a:t>,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*store*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-AutoSize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6400"/>
                </a:solidFill>
              </a:rPr>
              <a:t># Enable rules</a:t>
            </a:r>
            <a:endParaRPr lang="de-DE" sz="160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srgbClr val="0000FF"/>
                </a:solidFill>
              </a:rPr>
              <a:t>Get-NetFirewallRule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$DisplayGroup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FF4500"/>
                </a:solidFill>
              </a:rPr>
              <a:t>$CimSession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A9A9A9"/>
                </a:solidFill>
              </a:rPr>
              <a:t>|</a:t>
            </a:r>
            <a:r>
              <a:rPr lang="de-DE" sz="1600">
                <a:solidFill>
                  <a:prstClr val="black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600">
                <a:solidFill>
                  <a:prstClr val="black"/>
                </a:solidFill>
              </a:rPr>
              <a:t>  </a:t>
            </a:r>
            <a:r>
              <a:rPr lang="de-DE" sz="1600">
                <a:solidFill>
                  <a:srgbClr val="0000FF"/>
                </a:solidFill>
              </a:rPr>
              <a:t>Set-NetFirewallRule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000080"/>
                </a:solidFill>
              </a:rPr>
              <a:t>-Enabled</a:t>
            </a:r>
            <a:r>
              <a:rPr lang="de-DE" sz="1600">
                <a:solidFill>
                  <a:prstClr val="black"/>
                </a:solidFill>
              </a:rPr>
              <a:t> </a:t>
            </a:r>
            <a:r>
              <a:rPr lang="de-DE" sz="1600">
                <a:solidFill>
                  <a:srgbClr val="8A2BE2"/>
                </a:solidFill>
              </a:rPr>
              <a:t>True</a:t>
            </a:r>
            <a:endParaRPr lang="de-DE" sz="160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718"/>
          <a:stretch/>
        </p:blipFill>
        <p:spPr>
          <a:xfrm>
            <a:off x="828675" y="1302794"/>
            <a:ext cx="1062808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Ready for take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429"/>
            <a:ext cx="7884886" cy="4488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9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and mapping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de-DE" sz="2400">
                <a:latin typeface="Segoe UI Light" panose="020B0502040204020203" pitchFamily="34" charset="0"/>
                <a:cs typeface="Segoe UI Light" panose="020B0502040204020203" pitchFamily="34" charset="0"/>
              </a:rPr>
              <a:t>ab</a:t>
            </a:r>
            <a:endParaRPr lang="de-DE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145154"/>
            <a:ext cx="6759575" cy="51332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7776" y="1145154"/>
            <a:ext cx="4365624" cy="423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A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Ubuntu Mono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Mono"/>
              </a:rPr>
              <a:t>net.exe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</a:rPr>
              <a:t>use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</a:rPr>
              <a:t>s: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Ubuntu Mono"/>
                <a:hlinkClick r:id="rId4" action="ppaction://hlinkfile"/>
              </a:rPr>
              <a:t>\\sea-fs1\Sales</a:t>
            </a:r>
            <a:endParaRPr lang="en-US" sz="1600" dirty="0">
              <a:solidFill>
                <a:srgbClr val="8A2BE2"/>
              </a:solidFill>
              <a:latin typeface="Ubuntu Mono"/>
            </a:endParaRPr>
          </a:p>
          <a:p>
            <a:pPr>
              <a:spcBef>
                <a:spcPts val="20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B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FF"/>
                </a:solidFill>
                <a:latin typeface="Ubuntu Mono"/>
              </a:rPr>
              <a:t>New-</a:t>
            </a:r>
            <a:r>
              <a:rPr lang="en-US" sz="1600" dirty="0" err="1">
                <a:solidFill>
                  <a:srgbClr val="0000FF"/>
                </a:solidFill>
                <a:latin typeface="Ubuntu Mono"/>
              </a:rPr>
              <a:t>SmbMapping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LocalPath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's:'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RemotePath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'\\sea-fs1\sales'</a:t>
            </a:r>
            <a:endParaRPr lang="en-US" sz="1600" dirty="0">
              <a:solidFill>
                <a:prstClr val="black"/>
              </a:solidFill>
              <a:latin typeface="Ubuntu Mono"/>
            </a:endParaRPr>
          </a:p>
          <a:p>
            <a:pPr>
              <a:spcBef>
                <a:spcPts val="2000"/>
              </a:spcBef>
              <a:spcAft>
                <a:spcPts val="400"/>
              </a:spcAft>
            </a:pPr>
            <a:r>
              <a:rPr lang="de-DE" sz="1600" dirty="0">
                <a:latin typeface="Ubuntu Mono"/>
              </a:rPr>
              <a:t> # C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FF"/>
                </a:solidFill>
                <a:latin typeface="Ubuntu Mono"/>
              </a:rPr>
              <a:t>New-</a:t>
            </a:r>
            <a:r>
              <a:rPr lang="en-US" sz="1600" dirty="0" err="1">
                <a:solidFill>
                  <a:srgbClr val="0000FF"/>
                </a:solidFill>
                <a:latin typeface="Ubuntu Mono"/>
              </a:rPr>
              <a:t>PSDrive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-Name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's'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Ubuntu Mono"/>
              </a:rPr>
              <a:t>PSProvider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 err="1">
                <a:solidFill>
                  <a:srgbClr val="8A2BE2"/>
                </a:solidFill>
                <a:latin typeface="Ubuntu Mono"/>
              </a:rPr>
              <a:t>FileSystem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000080"/>
                </a:solidFill>
                <a:latin typeface="Ubuntu Mono"/>
              </a:rPr>
              <a:t>-Root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Ubuntu Mono"/>
              </a:rPr>
              <a:t>'\\sea-fs1\sales'</a:t>
            </a:r>
            <a:r>
              <a:rPr lang="en-US" sz="1600" dirty="0">
                <a:solidFill>
                  <a:prstClr val="black"/>
                </a:solidFill>
                <a:latin typeface="Ubuntu Mono"/>
              </a:rPr>
              <a:t> 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4154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2</a:t>
            </a:r>
            <a:br>
              <a:rPr lang="de-DE" sz="5400"/>
            </a:br>
            <a:r>
              <a:rPr lang="de-DE" sz="4000"/>
              <a:t>Hidden beauties</a:t>
            </a:r>
          </a:p>
        </p:txBody>
      </p:sp>
    </p:spTree>
    <p:extLst>
      <p:ext uri="{BB962C8B-B14F-4D97-AF65-F5344CB8AC3E}">
        <p14:creationId xmlns:p14="http://schemas.microsoft.com/office/powerpoint/2010/main" val="343627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 known NTFS object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6031965"/>
            <a:ext cx="10515600" cy="551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/>
              <a:t>https://en.wikipedia.org/wiki/NTFS_reparse_point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614062"/>
            <a:ext cx="7827405" cy="3656438"/>
          </a:xfrm>
          <a:prstGeom prst="rect">
            <a:avLst/>
          </a:prstGeom>
        </p:spPr>
      </p:pic>
      <p:pic>
        <p:nvPicPr>
          <p:cNvPr id="2050" name="Picture 2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400" y="20612"/>
            <a:ext cx="1728788" cy="19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2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Shadow Copy Service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7616031" y="1365248"/>
            <a:ext cx="4381500" cy="4352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MSDN:</a:t>
            </a:r>
            <a:br>
              <a:rPr lang="en-US" sz="2000"/>
            </a:br>
            <a:r>
              <a:rPr lang="en-US" sz="2000"/>
              <a:t>"The Volume Shadow Copy Service (VSS) is a set of COM interfaces that implements a framework to allow volume backups to be performed while applications on a system continue to write to the volumes.</a:t>
            </a:r>
          </a:p>
          <a:p>
            <a:pPr marL="0" indent="0">
              <a:buNone/>
            </a:pPr>
            <a:r>
              <a:rPr lang="en-US" sz="2000"/>
              <a:t>VSS is supported on Microsoft Windows XP and later."</a:t>
            </a:r>
          </a:p>
        </p:txBody>
      </p:sp>
      <p:pic>
        <p:nvPicPr>
          <p:cNvPr id="5" name="Picture 4" descr="cc78591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65274"/>
            <a:ext cx="5240338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828675" y="4203700"/>
            <a:ext cx="6698456" cy="1746250"/>
          </a:xfr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vssadmin.exe list shadows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 create shadow /for=c: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mklink /D C:\vss \\?\GLOBALROOT\Device\HarddiskVolumeShadowCopy1\</a:t>
            </a: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vssadmin delete shadows /all</a:t>
            </a:r>
          </a:p>
        </p:txBody>
      </p:sp>
    </p:spTree>
    <p:extLst>
      <p:ext uri="{BB962C8B-B14F-4D97-AF65-F5344CB8AC3E}">
        <p14:creationId xmlns:p14="http://schemas.microsoft.com/office/powerpoint/2010/main" val="238632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HardLinks, Symlinks/Softlinks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Hardlinks (files)</a:t>
            </a:r>
            <a:br>
              <a:rPr lang="de-DE" sz="2400"/>
            </a:br>
            <a:r>
              <a:rPr lang="de-DE" sz="2000"/>
              <a:t>Can be used in file shares, cannot cross volume borders</a:t>
            </a:r>
            <a:endParaRPr lang="de-DE" sz="2400"/>
          </a:p>
          <a:p>
            <a:r>
              <a:rPr lang="de-DE" sz="2400"/>
              <a:t>Junctions (directories)</a:t>
            </a:r>
            <a:br>
              <a:rPr lang="de-DE" sz="2400"/>
            </a:br>
            <a:r>
              <a:rPr lang="de-DE" sz="2000"/>
              <a:t>Can be used in file shares, can cross volume borders</a:t>
            </a:r>
          </a:p>
          <a:p>
            <a:r>
              <a:rPr lang="de-DE" sz="2400"/>
              <a:t>Softlinks</a:t>
            </a:r>
            <a:br>
              <a:rPr lang="de-DE" sz="2400"/>
            </a:br>
            <a:r>
              <a:rPr lang="de-DE" sz="2000"/>
              <a:t>Cannot be used in file shares, can cross volume borders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93354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443787"/>
            <a:ext cx="10515600" cy="569167"/>
          </a:xfrm>
        </p:spPr>
        <p:txBody>
          <a:bodyPr/>
          <a:lstStyle/>
          <a:p>
            <a:r>
              <a:rPr lang="de-DE"/>
              <a:t>HardLinks, Symlinks/Softlinks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91835"/>
              </p:ext>
            </p:extLst>
          </p:nvPr>
        </p:nvGraphicFramePr>
        <p:xfrm>
          <a:off x="828675" y="1307458"/>
          <a:ext cx="9996345" cy="2336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562">
                  <a:extLst>
                    <a:ext uri="{9D8B030D-6E8A-4147-A177-3AD203B41FA5}">
                      <a16:colId xmlns:a16="http://schemas.microsoft.com/office/drawing/2014/main" val="1586605256"/>
                    </a:ext>
                  </a:extLst>
                </a:gridCol>
                <a:gridCol w="1769976">
                  <a:extLst>
                    <a:ext uri="{9D8B030D-6E8A-4147-A177-3AD203B41FA5}">
                      <a16:colId xmlns:a16="http://schemas.microsoft.com/office/drawing/2014/main" val="546526727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1505010442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4053742332"/>
                    </a:ext>
                  </a:extLst>
                </a:gridCol>
                <a:gridCol w="1999269">
                  <a:extLst>
                    <a:ext uri="{9D8B030D-6E8A-4147-A177-3AD203B41FA5}">
                      <a16:colId xmlns:a16="http://schemas.microsoft.com/office/drawing/2014/main" val="465678860"/>
                    </a:ext>
                  </a:extLst>
                </a:gridCol>
              </a:tblGrid>
              <a:tr h="1056313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Hardlinks</a:t>
                      </a:r>
                    </a:p>
                    <a:p>
                      <a:pPr algn="ctr"/>
                      <a:r>
                        <a:rPr lang="de-DE"/>
                        <a:t>(file)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Junctions (directory)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Symlinks </a:t>
                      </a:r>
                      <a:br>
                        <a:rPr lang="de-DE"/>
                      </a:br>
                      <a:r>
                        <a:rPr lang="de-DE"/>
                        <a:t>(file)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Symlinks (directory)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55204"/>
                  </a:ext>
                </a:extLst>
              </a:tr>
              <a:tr h="611991">
                <a:tc>
                  <a:txBody>
                    <a:bodyPr/>
                    <a:lstStyle/>
                    <a:p>
                      <a:r>
                        <a:rPr lang="de-DE"/>
                        <a:t>Can be used in shared folders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12806"/>
                  </a:ext>
                </a:extLst>
              </a:tr>
              <a:tr h="611991">
                <a:tc>
                  <a:txBody>
                    <a:bodyPr/>
                    <a:lstStyle/>
                    <a:p>
                      <a:r>
                        <a:rPr lang="de-DE"/>
                        <a:t>Can point from one volume to another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66068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8675" y="4056941"/>
            <a:ext cx="94352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/>
              <a:t>Problem statement: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Weird differences throughout different OS 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Strange collection of (built-in) tools, lacking functionality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Generally not "popular" in Windows</a:t>
            </a:r>
          </a:p>
        </p:txBody>
      </p:sp>
    </p:spTree>
    <p:extLst>
      <p:ext uri="{BB962C8B-B14F-4D97-AF65-F5344CB8AC3E}">
        <p14:creationId xmlns:p14="http://schemas.microsoft.com/office/powerpoint/2010/main" val="213324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ntaro">
            <a:extLst>
              <a:ext uri="{FF2B5EF4-FFF2-40B4-BE49-F238E27FC236}">
                <a16:creationId xmlns:a16="http://schemas.microsoft.com/office/drawing/2014/main" id="{934988D9-5115-44C2-A649-6E804B32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2" y="3944171"/>
            <a:ext cx="3707763" cy="16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7024894-86ED-4502-83F6-1B2D2E7AE0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2" y="1880141"/>
            <a:ext cx="3742797" cy="1541793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652EC65-2651-4CD1-99FD-CAE01A4D2D23}"/>
              </a:ext>
            </a:extLst>
          </p:cNvPr>
          <p:cNvSpPr txBox="1"/>
          <p:nvPr/>
        </p:nvSpPr>
        <p:spPr>
          <a:xfrm>
            <a:off x="1032576" y="142952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Gold-Sponsor: 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0BFEC36-F9B4-488E-8B83-6B10D0B73369}"/>
              </a:ext>
            </a:extLst>
          </p:cNvPr>
          <p:cNvSpPr txBox="1"/>
          <p:nvPr/>
        </p:nvSpPr>
        <p:spPr>
          <a:xfrm>
            <a:off x="1032576" y="375950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</a:t>
            </a: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-Sponsor: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8D4981F-D6FB-45F0-B45E-8C84EA236AF9}"/>
              </a:ext>
            </a:extLst>
          </p:cNvPr>
          <p:cNvSpPr/>
          <p:nvPr/>
        </p:nvSpPr>
        <p:spPr>
          <a:xfrm>
            <a:off x="11201400" y="139700"/>
            <a:ext cx="9906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3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Why do Hardlinks/Symlinks exist?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793650"/>
            <a:ext cx="11241069" cy="3600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180" y="1217307"/>
            <a:ext cx="345805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42059529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3</a:t>
            </a:r>
            <a:br>
              <a:rPr lang="de-DE" sz="5400"/>
            </a:br>
            <a:r>
              <a:rPr lang="de-DE" sz="4000"/>
              <a:t>Adults only</a:t>
            </a:r>
          </a:p>
        </p:txBody>
      </p:sp>
    </p:spTree>
    <p:extLst>
      <p:ext uri="{BB962C8B-B14F-4D97-AF65-F5344CB8AC3E}">
        <p14:creationId xmlns:p14="http://schemas.microsoft.com/office/powerpoint/2010/main" val="357428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UAC trouble</a:t>
            </a:r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4749330"/>
            <a:ext cx="10421804" cy="1876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95" y="509326"/>
            <a:ext cx="3457575" cy="3790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39" y="1669951"/>
            <a:ext cx="3353268" cy="176237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51429"/>
            <a:ext cx="10515600" cy="4725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Protected Administrator</a:t>
            </a:r>
          </a:p>
          <a:p>
            <a:pPr lvl="1"/>
            <a:r>
              <a:rPr lang="de-DE" sz="2000"/>
              <a:t>Standard mode </a:t>
            </a:r>
          </a:p>
          <a:p>
            <a:pPr lvl="1"/>
            <a:r>
              <a:rPr lang="de-DE" sz="2000"/>
              <a:t>Elevated mode</a:t>
            </a:r>
            <a:br>
              <a:rPr lang="de-DE" sz="2000"/>
            </a:br>
            <a:r>
              <a:rPr lang="de-DE" sz="2000"/>
              <a:t>(Run as Administrator)</a:t>
            </a:r>
          </a:p>
          <a:p>
            <a:r>
              <a:rPr lang="de-DE" sz="2400"/>
              <a:t>Standard User Account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767146" y="2365086"/>
            <a:ext cx="495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67920" y="5967598"/>
            <a:ext cx="495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3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 again with UAC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5105400" y="159332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Very sophisticated:</a:t>
            </a:r>
            <a:br>
              <a:rPr lang="de-DE" sz="2400"/>
            </a:br>
            <a:r>
              <a:rPr lang="de-DE" sz="2000"/>
              <a:t>Running Windows Explorer elevated</a:t>
            </a:r>
            <a:endParaRPr lang="de-DE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Requires Registry-Change</a:t>
            </a:r>
            <a:br>
              <a:rPr lang="de-DE" sz="2400"/>
            </a:br>
            <a:r>
              <a:rPr lang="de-DE" b="1"/>
              <a:t>HKEY_CLASSES_ROOT\AppID\{CDCBCFCA-3CDC-436f-A4E2-0E02075250C2}\RunAs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Owner of the RegKey: "TrustedInstaller"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593324"/>
            <a:ext cx="3762375" cy="472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4824978"/>
            <a:ext cx="343900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589" y="0"/>
            <a:ext cx="12188825" cy="6858000"/>
          </a:xfrm>
          <a:solidFill>
            <a:srgbClr val="012456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IT'S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DEMO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</a:p>
        </p:txBody>
      </p:sp>
      <p:pic>
        <p:nvPicPr>
          <p:cNvPr id="3077" name="Picture 5" descr="C:\Users\ba\Downloads\yiog5bM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56" y="145140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82800" y="709062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</p:spTree>
    <p:extLst>
      <p:ext uri="{BB962C8B-B14F-4D97-AF65-F5344CB8AC3E}">
        <p14:creationId xmlns:p14="http://schemas.microsoft.com/office/powerpoint/2010/main" val="35410788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Avoiding the glitches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838200" y="1451429"/>
            <a:ext cx="10515600" cy="4725534"/>
          </a:xfrm>
        </p:spPr>
        <p:txBody>
          <a:bodyPr/>
          <a:lstStyle/>
          <a:p>
            <a:r>
              <a:rPr lang="de-DE" b="1"/>
              <a:t>Always</a:t>
            </a:r>
            <a:r>
              <a:rPr lang="de-DE"/>
              <a:t> (!) use your own groups to grant distinct permissions</a:t>
            </a:r>
          </a:p>
          <a:p>
            <a:r>
              <a:rPr lang="de-DE"/>
              <a:t>Simplify your life:</a:t>
            </a:r>
            <a:br>
              <a:rPr lang="de-DE"/>
            </a:br>
            <a:endParaRPr lang="de-DE" sz="2000"/>
          </a:p>
          <a:p>
            <a:pPr marL="0" indent="0">
              <a:buNone/>
            </a:pPr>
            <a:endParaRPr lang="de-DE"/>
          </a:p>
        </p:txBody>
      </p:sp>
      <p:pic>
        <p:nvPicPr>
          <p:cNvPr id="1026" name="Picture 2" descr="http://support.hubris.net/knowledge_base/illustrations/us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327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/>
          <p:cNvSpPr/>
          <p:nvPr/>
        </p:nvSpPr>
        <p:spPr>
          <a:xfrm>
            <a:off x="3589068" y="3213100"/>
            <a:ext cx="1536700" cy="1536700"/>
          </a:xfrm>
          <a:prstGeom prst="ellipse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bg1"/>
                </a:solidFill>
              </a:rPr>
              <a:t>Seattle Domain Admins</a:t>
            </a:r>
          </a:p>
        </p:txBody>
      </p:sp>
      <p:sp>
        <p:nvSpPr>
          <p:cNvPr id="31" name="Oval 30"/>
          <p:cNvSpPr/>
          <p:nvPr/>
        </p:nvSpPr>
        <p:spPr>
          <a:xfrm>
            <a:off x="6246543" y="3213100"/>
            <a:ext cx="1536700" cy="15367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solidFill>
                  <a:schemeClr val="bg1"/>
                </a:solidFill>
              </a:rPr>
              <a:t>Domain Admins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644" y="3200400"/>
            <a:ext cx="1208357" cy="1602922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662691" y="3981450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267239" y="3981450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7972339" y="4014561"/>
            <a:ext cx="728209" cy="0"/>
          </a:xfrm>
          <a:prstGeom prst="straightConnector1">
            <a:avLst/>
          </a:prstGeom>
          <a:ln w="38100">
            <a:solidFill>
              <a:srgbClr val="0124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43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984250" y="5011850"/>
            <a:ext cx="390525" cy="25717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      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984250" y="5602719"/>
            <a:ext cx="390525" cy="231343"/>
          </a:xfrm>
          <a:prstGeom prst="roundRect">
            <a:avLst/>
          </a:prstGeom>
          <a:solidFill>
            <a:srgbClr val="FFC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8771" y="4227615"/>
            <a:ext cx="11560310" cy="1901846"/>
          </a:xfrm>
        </p:spPr>
        <p:txBody>
          <a:bodyPr/>
          <a:lstStyle/>
          <a:p>
            <a:r>
              <a:rPr lang="de-DE">
                <a:solidFill>
                  <a:srgbClr val="0000FF"/>
                </a:solidFill>
              </a:rPr>
              <a:t>icacls.exe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FF4500"/>
                </a:solidFill>
              </a:rPr>
              <a:t>$fileshareroot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8A2BE2"/>
                </a:solidFill>
              </a:rPr>
              <a:t>/grant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>
                <a:solidFill>
                  <a:srgbClr val="8B0000"/>
                </a:solidFill>
              </a:rPr>
              <a:t>"</a:t>
            </a:r>
            <a:r>
              <a:rPr lang="de-DE">
                <a:solidFill>
                  <a:srgbClr val="FF4500"/>
                </a:solidFill>
              </a:rPr>
              <a:t>$SeattleAdmins</a:t>
            </a:r>
            <a:r>
              <a:rPr lang="de-DE">
                <a:solidFill>
                  <a:srgbClr val="8B0000"/>
                </a:solidFill>
              </a:rPr>
              <a:t>`:(OI)(CI)(F)" </a:t>
            </a:r>
          </a:p>
          <a:p>
            <a:r>
              <a:rPr lang="de-DE">
                <a:solidFill>
                  <a:srgbClr val="006400"/>
                </a:solidFill>
              </a:rPr>
              <a:t># (OI) Object inherit</a:t>
            </a:r>
          </a:p>
          <a:p>
            <a:r>
              <a:rPr lang="de-DE">
                <a:solidFill>
                  <a:srgbClr val="006400"/>
                </a:solidFill>
              </a:rPr>
              <a:t># (CI) Container inherit</a:t>
            </a:r>
          </a:p>
          <a:p>
            <a:endParaRPr lang="de-DE">
              <a:solidFill>
                <a:srgbClr val="006400"/>
              </a:solidFill>
            </a:endParaRPr>
          </a:p>
          <a:p>
            <a:endParaRPr lang="de-DE">
              <a:solidFill>
                <a:srgbClr val="006400"/>
              </a:solidFill>
            </a:endParaRPr>
          </a:p>
          <a:p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2976"/>
          <a:stretch/>
        </p:blipFill>
        <p:spPr>
          <a:xfrm>
            <a:off x="528771" y="253075"/>
            <a:ext cx="4981381" cy="3810532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2757488" y="1431132"/>
            <a:ext cx="247650" cy="161926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: Rounded Corners 23"/>
          <p:cNvSpPr/>
          <p:nvPr/>
        </p:nvSpPr>
        <p:spPr>
          <a:xfrm>
            <a:off x="1998564" y="1454150"/>
            <a:ext cx="573053" cy="136526"/>
          </a:xfrm>
          <a:prstGeom prst="roundRect">
            <a:avLst/>
          </a:prstGeom>
          <a:solidFill>
            <a:srgbClr val="FFCD9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36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952" r="36961"/>
          <a:stretch/>
        </p:blipFill>
        <p:spPr>
          <a:xfrm>
            <a:off x="433521" y="138774"/>
            <a:ext cx="5589990" cy="382005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528771" y="4227615"/>
            <a:ext cx="11560310" cy="190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172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solidFill>
                  <a:srgbClr val="0000FF"/>
                </a:solidFill>
                <a:latin typeface="Consolas" panose="020B0609020204030204" pitchFamily="49" charset="0"/>
              </a:rPr>
              <a:t>icacls.exe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$fileshareroot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A2BE2"/>
                </a:solidFill>
                <a:latin typeface="Consolas" panose="020B0609020204030204" pitchFamily="49" charset="0"/>
              </a:rPr>
              <a:t>/grant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$LondonAdmins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`:(CI)(F)" </a:t>
            </a:r>
          </a:p>
          <a:p>
            <a:pPr marL="0" indent="0">
              <a:buNone/>
            </a:pPr>
            <a:r>
              <a:rPr lang="fr-FR" sz="2000">
                <a:solidFill>
                  <a:srgbClr val="0000FF"/>
                </a:solidFill>
                <a:latin typeface="Consolas" panose="020B0609020204030204" pitchFamily="49" charset="0"/>
              </a:rPr>
              <a:t>				icacls.exe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$fileshareroot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A2BE2"/>
                </a:solidFill>
                <a:latin typeface="Consolas" panose="020B0609020204030204" pitchFamily="49" charset="0"/>
              </a:rPr>
              <a:t>/grant</a:t>
            </a:r>
            <a:r>
              <a:rPr lang="fr-FR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fr-FR" sz="2000">
                <a:solidFill>
                  <a:srgbClr val="FF4500"/>
                </a:solidFill>
                <a:latin typeface="Consolas" panose="020B0609020204030204" pitchFamily="49" charset="0"/>
              </a:rPr>
              <a:t>$VancouerAdmins</a:t>
            </a:r>
            <a:r>
              <a:rPr lang="fr-FR" sz="2000">
                <a:solidFill>
                  <a:srgbClr val="8B0000"/>
                </a:solidFill>
                <a:latin typeface="Consolas" panose="020B0609020204030204" pitchFamily="49" charset="0"/>
              </a:rPr>
              <a:t>`:(F)" </a:t>
            </a:r>
          </a:p>
          <a:p>
            <a:pPr marL="0" indent="0">
              <a:buNone/>
            </a:pPr>
            <a:endParaRPr lang="fr-FR" sz="2000">
              <a:solidFill>
                <a:srgbClr val="8B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000">
              <a:solidFill>
                <a:srgbClr val="8B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00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9792"/>
          <a:stretch/>
        </p:blipFill>
        <p:spPr>
          <a:xfrm>
            <a:off x="6800241" y="138774"/>
            <a:ext cx="43811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6453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ICACLS preserves the canonical ordering of ACE entries: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Explicit denials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Explicit grants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Inherited denials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Inherited grants</a:t>
            </a:r>
            <a:br>
              <a:rPr lang="en-US"/>
            </a:b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2700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1" y="2458008"/>
            <a:ext cx="5402404" cy="17133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Implicit deny vs. implict grant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08" y="5056006"/>
            <a:ext cx="10126334" cy="100592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24371" y="3517900"/>
            <a:ext cx="1309829" cy="1660070"/>
          </a:xfrm>
          <a:prstGeom prst="straightConnector1">
            <a:avLst/>
          </a:prstGeom>
          <a:ln w="38100">
            <a:solidFill>
              <a:srgbClr val="8D2CE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54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about_me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/>
              <a:t>$name = 'Thorsten Butz'</a:t>
            </a:r>
          </a:p>
          <a:p>
            <a:pPr marL="0" indent="0">
              <a:buNone/>
            </a:pPr>
            <a:r>
              <a:rPr lang="de-DE"/>
              <a:t>$uiCulture = 'de-DE'</a:t>
            </a:r>
          </a:p>
          <a:p>
            <a:pPr marL="0" indent="0">
              <a:buNone/>
            </a:pPr>
            <a:r>
              <a:rPr lang="de-DE"/>
              <a:t>$mct –ge 2000 </a:t>
            </a:r>
          </a:p>
          <a:p>
            <a:pPr marL="0" indent="0">
              <a:buNone/>
            </a:pPr>
            <a:r>
              <a:rPr lang="de-DE"/>
              <a:t>$focus = 'Scripting', 'OS', 'InterOp'</a:t>
            </a:r>
          </a:p>
          <a:p>
            <a:pPr marL="0" indent="0">
              <a:buNone/>
            </a:pPr>
            <a:r>
              <a:rPr lang="de-DE"/>
              <a:t>$liking = '0.0.0.0/0', '::/0'</a:t>
            </a:r>
          </a:p>
          <a:p>
            <a:pPr marL="0" indent="0">
              <a:buNone/>
            </a:pPr>
            <a:r>
              <a:rPr lang="de-DE"/>
              <a:t>     = @thorstenbutz</a:t>
            </a:r>
          </a:p>
          <a:p>
            <a:pPr marL="0" indent="0">
              <a:buNone/>
            </a:pPr>
            <a:r>
              <a:rPr lang="de-DE"/>
              <a:t>     = slidingwindows.de/?feed=slw-mp3</a:t>
            </a:r>
          </a:p>
        </p:txBody>
      </p:sp>
      <p:pic>
        <p:nvPicPr>
          <p:cNvPr id="6" name="Picture 4" descr="Folge mir auf Twitter">
            <a:extLst>
              <a:ext uri="{FF2B5EF4-FFF2-40B4-BE49-F238E27FC236}">
                <a16:creationId xmlns:a16="http://schemas.microsoft.com/office/drawing/2014/main" id="{CE5530A0-7089-4316-8908-FE50DB7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39" y="4982242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upload.wikimedia.org/wikipedia/de/thumb/8/8b/Apple_Podcast_logo.svg/800px-Apple_Podcast_logo.svg.png">
            <a:extLst>
              <a:ext uri="{FF2B5EF4-FFF2-40B4-BE49-F238E27FC236}">
                <a16:creationId xmlns:a16="http://schemas.microsoft.com/office/drawing/2014/main" id="{A2A0942B-3013-42E9-A278-95840CEB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8" y="5690388"/>
            <a:ext cx="393423" cy="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1654B4-7B5A-45C8-A59E-A9253D1A39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71"/>
          <a:stretch/>
        </p:blipFill>
        <p:spPr>
          <a:xfrm>
            <a:off x="8826939" y="1458863"/>
            <a:ext cx="3133314" cy="44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2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SeBackupPrivilege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7" y="7110094"/>
            <a:ext cx="11250595" cy="4563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05" y="1087179"/>
            <a:ext cx="11250595" cy="47631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1405" y="6110887"/>
            <a:ext cx="998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http://www.leeholmes.com/blog/2010/09/24/adjusting-token-privileges-in-powershell/</a:t>
            </a:r>
          </a:p>
        </p:txBody>
      </p:sp>
    </p:spTree>
    <p:extLst>
      <p:ext uri="{BB962C8B-B14F-4D97-AF65-F5344CB8AC3E}">
        <p14:creationId xmlns:p14="http://schemas.microsoft.com/office/powerpoint/2010/main" val="2891705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Wrap up!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Remote administration is possible .. but awkward</a:t>
            </a:r>
          </a:p>
          <a:p>
            <a:r>
              <a:rPr lang="de-DE" sz="2400"/>
              <a:t>Not a single solution is feature complete </a:t>
            </a:r>
            <a:br>
              <a:rPr lang="de-DE" sz="2400"/>
            </a:br>
            <a:r>
              <a:rPr lang="de-DE" sz="2000"/>
              <a:t>(icacls.exe, takeown.exe, Get-ACL/Set-ACL ..)</a:t>
            </a:r>
          </a:p>
          <a:p>
            <a:r>
              <a:rPr lang="de-DE" sz="2400"/>
              <a:t>No reason to disable UAC, use your own groups!</a:t>
            </a:r>
          </a:p>
        </p:txBody>
      </p:sp>
    </p:spTree>
    <p:extLst>
      <p:ext uri="{BB962C8B-B14F-4D97-AF65-F5344CB8AC3E}">
        <p14:creationId xmlns:p14="http://schemas.microsoft.com/office/powerpoint/2010/main" val="605094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Tip: SetACL Studio by Helge Klein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19" y="1144509"/>
            <a:ext cx="7744906" cy="4972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430568">
            <a:off x="8989620" y="2933205"/>
            <a:ext cx="286195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/>
              <a:t>Free for commercial use!</a:t>
            </a:r>
          </a:p>
        </p:txBody>
      </p:sp>
    </p:spTree>
    <p:extLst>
      <p:ext uri="{BB962C8B-B14F-4D97-AF65-F5344CB8AC3E}">
        <p14:creationId xmlns:p14="http://schemas.microsoft.com/office/powerpoint/2010/main" val="376904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74DE4-D6E9-4419-BBC5-6C621C4D6C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E8DB0B-5E6C-4DCE-BA70-1A5F04BA6A3F}"/>
              </a:ext>
            </a:extLst>
          </p:cNvPr>
          <p:cNvSpPr txBox="1"/>
          <p:nvPr/>
        </p:nvSpPr>
        <p:spPr>
          <a:xfrm>
            <a:off x="11303306" y="167667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DE" sz="4000" b="1" i="0" u="none" strike="noStrike" kern="1200" cap="none" spc="0" normalizeH="0" baseline="0" noProof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2" descr="Syntaro">
            <a:extLst>
              <a:ext uri="{FF2B5EF4-FFF2-40B4-BE49-F238E27FC236}">
                <a16:creationId xmlns:a16="http://schemas.microsoft.com/office/drawing/2014/main" id="{040A7E98-9E3F-467D-9B24-51A7AC79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2" y="3944171"/>
            <a:ext cx="3707763" cy="16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4C201E-2068-4BAE-B1E8-73BCA8932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2" y="1880141"/>
            <a:ext cx="3742797" cy="15417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8B950A-35EC-429D-A527-D2CF23CC6FAF}"/>
              </a:ext>
            </a:extLst>
          </p:cNvPr>
          <p:cNvSpPr txBox="1"/>
          <p:nvPr/>
        </p:nvSpPr>
        <p:spPr>
          <a:xfrm>
            <a:off x="1032576" y="142952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Gold-Sponsor: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3E9758-A7C6-44EB-99FC-6F0465FCFAC1}"/>
              </a:ext>
            </a:extLst>
          </p:cNvPr>
          <p:cNvSpPr txBox="1"/>
          <p:nvPr/>
        </p:nvSpPr>
        <p:spPr>
          <a:xfrm>
            <a:off x="1032576" y="375950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</a:t>
            </a: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-Sponsor: </a:t>
            </a:r>
          </a:p>
        </p:txBody>
      </p:sp>
    </p:spTree>
    <p:extLst>
      <p:ext uri="{BB962C8B-B14F-4D97-AF65-F5344CB8AC3E}">
        <p14:creationId xmlns:p14="http://schemas.microsoft.com/office/powerpoint/2010/main" val="300693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Episode 1: The untouchables</a:t>
            </a:r>
          </a:p>
          <a:p>
            <a:r>
              <a:rPr lang="de-DE"/>
              <a:t>Episode 2: Hidden beauties</a:t>
            </a:r>
          </a:p>
          <a:p>
            <a:r>
              <a:rPr lang="de-DE"/>
              <a:t>Espisode 3: Adults only</a:t>
            </a:r>
          </a:p>
        </p:txBody>
      </p:sp>
    </p:spTree>
    <p:extLst>
      <p:ext uri="{BB962C8B-B14F-4D97-AF65-F5344CB8AC3E}">
        <p14:creationId xmlns:p14="http://schemas.microsoft.com/office/powerpoint/2010/main" val="273564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DE" sz="5400"/>
              <a:t>#region  Episode 1</a:t>
            </a:r>
            <a:br>
              <a:rPr lang="de-DE" sz="5400"/>
            </a:br>
            <a:r>
              <a:rPr lang="de-DE" sz="4000"/>
              <a:t>The untouchables</a:t>
            </a:r>
            <a:endParaRPr lang="de-DE" sz="5400"/>
          </a:p>
        </p:txBody>
      </p:sp>
    </p:spTree>
    <p:extLst>
      <p:ext uri="{BB962C8B-B14F-4D97-AF65-F5344CB8AC3E}">
        <p14:creationId xmlns:p14="http://schemas.microsoft.com/office/powerpoint/2010/main" val="199953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u="dotted">
                <a:uFill>
                  <a:solidFill>
                    <a:srgbClr val="FF0000"/>
                  </a:solidFill>
                </a:uFill>
              </a:rPr>
              <a:t>basic</a:t>
            </a:r>
            <a:r>
              <a:rPr lang="de-DE"/>
              <a:t> stuff: remote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674"/>
          <a:stretch/>
        </p:blipFill>
        <p:spPr>
          <a:xfrm>
            <a:off x="838201" y="1201539"/>
            <a:ext cx="8610600" cy="53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Shadows of the past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19" y="1142949"/>
            <a:ext cx="2695951" cy="111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02" y="1142949"/>
            <a:ext cx="7154273" cy="4610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341" y="3448320"/>
            <a:ext cx="345805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fsmgmt.msc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265903"/>
            <a:ext cx="683037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fsrm.msc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0" y="1180330"/>
            <a:ext cx="9002381" cy="48298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46652" y="0"/>
            <a:ext cx="342900" cy="6858000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2741730"/>
      </p:ext>
    </p:extLst>
  </p:cSld>
  <p:clrMapOvr>
    <a:masterClrMapping/>
  </p:clrMapOvr>
</p:sld>
</file>

<file path=ppt/theme/theme1.xml><?xml version="1.0" encoding="utf-8"?>
<a:theme xmlns:a="http://schemas.openxmlformats.org/drawingml/2006/main" name="Eins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00245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307">
      <a:dk1>
        <a:srgbClr val="FFC107"/>
      </a:dk1>
      <a:lt1>
        <a:srgbClr val="FFFFFF"/>
      </a:lt1>
      <a:dk2>
        <a:srgbClr val="B3B3B3"/>
      </a:dk2>
      <a:lt2>
        <a:srgbClr val="FFFFFF"/>
      </a:lt2>
      <a:accent1>
        <a:srgbClr val="FFC107"/>
      </a:accent1>
      <a:accent2>
        <a:srgbClr val="B3B3B3"/>
      </a:accent2>
      <a:accent3>
        <a:srgbClr val="FFC107"/>
      </a:accent3>
      <a:accent4>
        <a:srgbClr val="B3B3B3"/>
      </a:accent4>
      <a:accent5>
        <a:srgbClr val="FFC107"/>
      </a:accent5>
      <a:accent6>
        <a:srgbClr val="B3B3B3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597</Words>
  <Application>Microsoft Office PowerPoint</Application>
  <PresentationFormat>Breitbild</PresentationFormat>
  <Paragraphs>201</Paragraphs>
  <Slides>33</Slides>
  <Notes>33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50" baseType="lpstr">
      <vt:lpstr>SimSun</vt:lpstr>
      <vt:lpstr>Arial</vt:lpstr>
      <vt:lpstr>Arial Unicode MS</vt:lpstr>
      <vt:lpstr>Calibri</vt:lpstr>
      <vt:lpstr>Consolas</vt:lpstr>
      <vt:lpstr>Corbel</vt:lpstr>
      <vt:lpstr>Futura</vt:lpstr>
      <vt:lpstr>Gill Sans</vt:lpstr>
      <vt:lpstr>Raleway Black</vt:lpstr>
      <vt:lpstr>Roboto Bk</vt:lpstr>
      <vt:lpstr>Roboto Lt</vt:lpstr>
      <vt:lpstr>Roboto Th</vt:lpstr>
      <vt:lpstr>Segoe UI</vt:lpstr>
      <vt:lpstr>Segoe UI Light</vt:lpstr>
      <vt:lpstr>Ubuntu Mono</vt:lpstr>
      <vt:lpstr>Eins</vt:lpstr>
      <vt:lpstr>Office Theme</vt:lpstr>
      <vt:lpstr>PowerPoint-Präsentation</vt:lpstr>
      <vt:lpstr>PowerPoint-Präsentation</vt:lpstr>
      <vt:lpstr>about_me</vt:lpstr>
      <vt:lpstr>List of content</vt:lpstr>
      <vt:lpstr>PowerPoint-Präsentation</vt:lpstr>
      <vt:lpstr>The basic stuff: remote administration</vt:lpstr>
      <vt:lpstr>Shadows of the past</vt:lpstr>
      <vt:lpstr>fsmgmt.msc</vt:lpstr>
      <vt:lpstr>fsrm.msc</vt:lpstr>
      <vt:lpstr>          FSRM feature installed               FSRM feature not installed</vt:lpstr>
      <vt:lpstr>PowerPoint-Präsentation</vt:lpstr>
      <vt:lpstr>Firewall rules for FSRM</vt:lpstr>
      <vt:lpstr>Ready for take off</vt:lpstr>
      <vt:lpstr>Sharing and mapping</vt:lpstr>
      <vt:lpstr>PowerPoint-Präsentation</vt:lpstr>
      <vt:lpstr>Less known NTFS object types</vt:lpstr>
      <vt:lpstr>Volume Shadow Copy Service</vt:lpstr>
      <vt:lpstr>HardLinks, Symlinks/Softlinks</vt:lpstr>
      <vt:lpstr>HardLinks, Symlinks/Softlinks</vt:lpstr>
      <vt:lpstr>Why do Hardlinks/Symlinks exist? </vt:lpstr>
      <vt:lpstr>PowerPoint-Präsentation</vt:lpstr>
      <vt:lpstr>PowerPoint-Präsentation</vt:lpstr>
      <vt:lpstr>UAC trouble</vt:lpstr>
      <vt:lpstr>Trouble again with UAC</vt:lpstr>
      <vt:lpstr>PowerPoint-Präsentation</vt:lpstr>
      <vt:lpstr>Avoiding the glitches</vt:lpstr>
      <vt:lpstr>PowerPoint-Präsentation</vt:lpstr>
      <vt:lpstr>PowerPoint-Präsentation</vt:lpstr>
      <vt:lpstr>Implicit deny vs. implict grant</vt:lpstr>
      <vt:lpstr>SeBackupPrivilege</vt:lpstr>
      <vt:lpstr>Wrap up!</vt:lpstr>
      <vt:lpstr>Tip: SetACL Studio by Helge Klein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2017-05-08T17:55:38Z</dcterms:created>
  <dcterms:modified xsi:type="dcterms:W3CDTF">2018-11-11T19:49:18Z</dcterms:modified>
</cp:coreProperties>
</file>